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  <p:sldId id="284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>
        <p:scale>
          <a:sx n="43" d="100"/>
          <a:sy n="43" d="100"/>
        </p:scale>
        <p:origin x="379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0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F40A081B-D6D5-E978-C025-BF9129D4CF42}"/>
              </a:ext>
            </a:extLst>
          </p:cNvPr>
          <p:cNvGrpSpPr/>
          <p:nvPr/>
        </p:nvGrpSpPr>
        <p:grpSpPr>
          <a:xfrm>
            <a:off x="356600" y="675337"/>
            <a:ext cx="4356152" cy="743547"/>
            <a:chOff x="2921333" y="260676"/>
            <a:chExt cx="4356152" cy="74354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4EEE83D-20D2-9E7A-773D-E2D1F23214B1}"/>
                </a:ext>
              </a:extLst>
            </p:cNvPr>
            <p:cNvSpPr txBox="1"/>
            <p:nvPr/>
          </p:nvSpPr>
          <p:spPr>
            <a:xfrm>
              <a:off x="4324288" y="27261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C8H10N4O2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EE5CB2-47F9-75AF-B2EC-4D618D94A60E}"/>
                </a:ext>
              </a:extLst>
            </p:cNvPr>
            <p:cNvSpPr txBox="1"/>
            <p:nvPr/>
          </p:nvSpPr>
          <p:spPr>
            <a:xfrm>
              <a:off x="4324288" y="696445"/>
              <a:ext cx="29531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dirty="0">
                  <a:solidFill>
                    <a:srgbClr val="0A0A0A"/>
                  </a:solidFill>
                  <a:effectLst/>
                  <a:latin typeface="Consolas" panose="020B0609020204030204" pitchFamily="49" charset="0"/>
                </a:rPr>
                <a:t>MPIMGSSVYITVELAIAVLAILGNVL</a:t>
              </a:r>
              <a:endParaRPr lang="fr-FR" sz="1400" dirty="0"/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B484CAA5-3269-D68D-EDB2-43173EA34D16}"/>
                </a:ext>
              </a:extLst>
            </p:cNvPr>
            <p:cNvSpPr txBox="1"/>
            <p:nvPr/>
          </p:nvSpPr>
          <p:spPr>
            <a:xfrm>
              <a:off x="2928467" y="278880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Small </a:t>
              </a:r>
              <a:r>
                <a:rPr lang="fr-FR" sz="1400" dirty="0" err="1"/>
                <a:t>molecule</a:t>
              </a:r>
              <a:r>
                <a:rPr lang="fr-FR" sz="1400" dirty="0"/>
                <a:t>:</a:t>
              </a:r>
            </a:p>
          </p:txBody>
        </p:sp>
        <p:sp>
          <p:nvSpPr>
            <p:cNvPr id="1027" name="ZoneTexte 1026">
              <a:extLst>
                <a:ext uri="{FF2B5EF4-FFF2-40B4-BE49-F238E27FC236}">
                  <a16:creationId xmlns:a16="http://schemas.microsoft.com/office/drawing/2014/main" id="{3E9265B0-FB44-2EAD-75C2-FD8F5E3EE821}"/>
                </a:ext>
              </a:extLst>
            </p:cNvPr>
            <p:cNvSpPr txBox="1"/>
            <p:nvPr/>
          </p:nvSpPr>
          <p:spPr>
            <a:xfrm>
              <a:off x="2921333" y="69644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Target: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A5D1269-6161-5349-EB11-BDD406430232}"/>
                </a:ext>
              </a:extLst>
            </p:cNvPr>
            <p:cNvSpPr/>
            <p:nvPr/>
          </p:nvSpPr>
          <p:spPr>
            <a:xfrm>
              <a:off x="4738110" y="272615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C8F352E-5DE5-A053-E023-D09D3268C7FC}"/>
                </a:ext>
              </a:extLst>
            </p:cNvPr>
            <p:cNvSpPr/>
            <p:nvPr/>
          </p:nvSpPr>
          <p:spPr>
            <a:xfrm>
              <a:off x="5106972" y="260676"/>
              <a:ext cx="216217" cy="278364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38A0A5FC-8682-6A8F-37EA-2E0541C6F83E}"/>
                </a:ext>
              </a:extLst>
            </p:cNvPr>
            <p:cNvSpPr/>
            <p:nvPr/>
          </p:nvSpPr>
          <p:spPr>
            <a:xfrm>
              <a:off x="4630104" y="737798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9E941ED2-9ED1-7C52-8B3D-10B0D9BEB132}"/>
                </a:ext>
              </a:extLst>
            </p:cNvPr>
            <p:cNvSpPr/>
            <p:nvPr/>
          </p:nvSpPr>
          <p:spPr>
            <a:xfrm>
              <a:off x="4998966" y="725859"/>
              <a:ext cx="324223" cy="266425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4FAEF8E-2283-9DDE-2422-100A12A3C699}"/>
                </a:ext>
              </a:extLst>
            </p:cNvPr>
            <p:cNvSpPr/>
            <p:nvPr/>
          </p:nvSpPr>
          <p:spPr>
            <a:xfrm>
              <a:off x="6159219" y="725859"/>
              <a:ext cx="324223" cy="26642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8" name="Groupe 1107">
            <a:extLst>
              <a:ext uri="{FF2B5EF4-FFF2-40B4-BE49-F238E27FC236}">
                <a16:creationId xmlns:a16="http://schemas.microsoft.com/office/drawing/2014/main" id="{1DADEBB4-2B2E-DAEE-D974-241C9CD9F9F8}"/>
              </a:ext>
            </a:extLst>
          </p:cNvPr>
          <p:cNvGrpSpPr/>
          <p:nvPr/>
        </p:nvGrpSpPr>
        <p:grpSpPr>
          <a:xfrm>
            <a:off x="5608986" y="200353"/>
            <a:ext cx="2302549" cy="2115961"/>
            <a:chOff x="2182860" y="2314030"/>
            <a:chExt cx="2302549" cy="2115961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B0786636-6A5E-13D5-4421-E73A1967A911}"/>
                </a:ext>
              </a:extLst>
            </p:cNvPr>
            <p:cNvSpPr/>
            <p:nvPr/>
          </p:nvSpPr>
          <p:spPr>
            <a:xfrm>
              <a:off x="2182860" y="2314030"/>
              <a:ext cx="2302549" cy="2115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uppo 1103">
              <a:extLst>
                <a:ext uri="{FF2B5EF4-FFF2-40B4-BE49-F238E27FC236}">
                  <a16:creationId xmlns:a16="http://schemas.microsoft.com/office/drawing/2014/main" id="{52763CDC-4604-808E-5F97-2BE50C36C75E}"/>
                </a:ext>
              </a:extLst>
            </p:cNvPr>
            <p:cNvGrpSpPr/>
            <p:nvPr/>
          </p:nvGrpSpPr>
          <p:grpSpPr>
            <a:xfrm>
              <a:off x="2459708" y="2970480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9" name="Ovale 1035">
                <a:extLst>
                  <a:ext uri="{FF2B5EF4-FFF2-40B4-BE49-F238E27FC236}">
                    <a16:creationId xmlns:a16="http://schemas.microsoft.com/office/drawing/2014/main" id="{80AC04AF-CD1E-F299-0817-1969F3D831A5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e 1036">
                <a:extLst>
                  <a:ext uri="{FF2B5EF4-FFF2-40B4-BE49-F238E27FC236}">
                    <a16:creationId xmlns:a16="http://schemas.microsoft.com/office/drawing/2014/main" id="{A5E0D52A-274C-74CE-A37C-A887514B5568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Connettore diritto 1038">
                <a:extLst>
                  <a:ext uri="{FF2B5EF4-FFF2-40B4-BE49-F238E27FC236}">
                    <a16:creationId xmlns:a16="http://schemas.microsoft.com/office/drawing/2014/main" id="{FAA2D636-C507-CD5F-B4B3-559D849CB1DF}"/>
                  </a:ext>
                </a:extLst>
              </p:cNvPr>
              <p:cNvCxnSpPr>
                <a:stCxn id="9" idx="4"/>
                <a:endCxn id="1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e 1041">
                <a:extLst>
                  <a:ext uri="{FF2B5EF4-FFF2-40B4-BE49-F238E27FC236}">
                    <a16:creationId xmlns:a16="http://schemas.microsoft.com/office/drawing/2014/main" id="{813EB267-99BF-C6DB-2896-A1BC45D786C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e 1042">
                <a:extLst>
                  <a:ext uri="{FF2B5EF4-FFF2-40B4-BE49-F238E27FC236}">
                    <a16:creationId xmlns:a16="http://schemas.microsoft.com/office/drawing/2014/main" id="{D65E0BC9-2A40-B15B-8AEE-781D295E4DCC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ttore diritto 1043">
                <a:extLst>
                  <a:ext uri="{FF2B5EF4-FFF2-40B4-BE49-F238E27FC236}">
                    <a16:creationId xmlns:a16="http://schemas.microsoft.com/office/drawing/2014/main" id="{D7012CD7-E061-1079-B79E-31F5C76D83A6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e 1044">
                <a:extLst>
                  <a:ext uri="{FF2B5EF4-FFF2-40B4-BE49-F238E27FC236}">
                    <a16:creationId xmlns:a16="http://schemas.microsoft.com/office/drawing/2014/main" id="{26CB24B8-5966-775C-D1E4-C18CD3CE4E0B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045">
                <a:extLst>
                  <a:ext uri="{FF2B5EF4-FFF2-40B4-BE49-F238E27FC236}">
                    <a16:creationId xmlns:a16="http://schemas.microsoft.com/office/drawing/2014/main" id="{91404800-F80A-0D50-6421-19A14DFB94DA}"/>
                  </a:ext>
                </a:extLst>
              </p:cNvPr>
              <p:cNvCxnSpPr>
                <a:cxnSpLocks/>
                <a:stCxn id="15" idx="2"/>
                <a:endCxn id="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048">
                <a:extLst>
                  <a:ext uri="{FF2B5EF4-FFF2-40B4-BE49-F238E27FC236}">
                    <a16:creationId xmlns:a16="http://schemas.microsoft.com/office/drawing/2014/main" id="{0EE11A75-0A16-ADAF-D71E-01EB5616CF5B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e 1051">
                <a:extLst>
                  <a:ext uri="{FF2B5EF4-FFF2-40B4-BE49-F238E27FC236}">
                    <a16:creationId xmlns:a16="http://schemas.microsoft.com/office/drawing/2014/main" id="{4844D2A9-DEBC-AF59-3C8F-E8BA6A7906F1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ttore diritto 1052">
                <a:extLst>
                  <a:ext uri="{FF2B5EF4-FFF2-40B4-BE49-F238E27FC236}">
                    <a16:creationId xmlns:a16="http://schemas.microsoft.com/office/drawing/2014/main" id="{19C8F502-57C8-C485-84D6-61BB1E85E59E}"/>
                  </a:ext>
                </a:extLst>
              </p:cNvPr>
              <p:cNvCxnSpPr>
                <a:cxnSpLocks/>
                <a:stCxn id="18" idx="2"/>
                <a:endCxn id="1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053">
                <a:extLst>
                  <a:ext uri="{FF2B5EF4-FFF2-40B4-BE49-F238E27FC236}">
                    <a16:creationId xmlns:a16="http://schemas.microsoft.com/office/drawing/2014/main" id="{6218461E-43E0-2C76-6803-72D84912D5D0}"/>
                  </a:ext>
                </a:extLst>
              </p:cNvPr>
              <p:cNvCxnSpPr>
                <a:cxnSpLocks/>
                <a:stCxn id="18" idx="6"/>
                <a:endCxn id="1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e 1059">
                <a:extLst>
                  <a:ext uri="{FF2B5EF4-FFF2-40B4-BE49-F238E27FC236}">
                    <a16:creationId xmlns:a16="http://schemas.microsoft.com/office/drawing/2014/main" id="{F9D4D6E6-6BCC-22B7-204E-3BFEB8E6D286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onnettore diritto 1060">
                <a:extLst>
                  <a:ext uri="{FF2B5EF4-FFF2-40B4-BE49-F238E27FC236}">
                    <a16:creationId xmlns:a16="http://schemas.microsoft.com/office/drawing/2014/main" id="{D3F53463-4A31-CDA2-72BA-F0CB8373F686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e 1064">
                <a:extLst>
                  <a:ext uri="{FF2B5EF4-FFF2-40B4-BE49-F238E27FC236}">
                    <a16:creationId xmlns:a16="http://schemas.microsoft.com/office/drawing/2014/main" id="{053230BE-5653-50D5-B6B9-973B2DBFEA1D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nettore diritto 1065">
                <a:extLst>
                  <a:ext uri="{FF2B5EF4-FFF2-40B4-BE49-F238E27FC236}">
                    <a16:creationId xmlns:a16="http://schemas.microsoft.com/office/drawing/2014/main" id="{997912DE-99B8-48E4-A46B-4F058DF7FAB3}"/>
                  </a:ext>
                </a:extLst>
              </p:cNvPr>
              <p:cNvCxnSpPr>
                <a:cxnSpLocks/>
                <a:stCxn id="23" idx="4"/>
                <a:endCxn id="1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e 1067">
                <a:extLst>
                  <a:ext uri="{FF2B5EF4-FFF2-40B4-BE49-F238E27FC236}">
                    <a16:creationId xmlns:a16="http://schemas.microsoft.com/office/drawing/2014/main" id="{65377809-F499-BE84-3E54-2FE49B005F3B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Connettore diritto 1068">
                <a:extLst>
                  <a:ext uri="{FF2B5EF4-FFF2-40B4-BE49-F238E27FC236}">
                    <a16:creationId xmlns:a16="http://schemas.microsoft.com/office/drawing/2014/main" id="{96127719-8E1A-2591-D11A-91C6E6F7693D}"/>
                  </a:ext>
                </a:extLst>
              </p:cNvPr>
              <p:cNvCxnSpPr>
                <a:cxnSpLocks/>
                <a:stCxn id="10" idx="3"/>
                <a:endCxn id="2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1070">
                <a:extLst>
                  <a:ext uri="{FF2B5EF4-FFF2-40B4-BE49-F238E27FC236}">
                    <a16:creationId xmlns:a16="http://schemas.microsoft.com/office/drawing/2014/main" id="{72E54F81-8EA1-9E5E-439D-AC08CFE68DF1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ttore diritto 1071">
                <a:extLst>
                  <a:ext uri="{FF2B5EF4-FFF2-40B4-BE49-F238E27FC236}">
                    <a16:creationId xmlns:a16="http://schemas.microsoft.com/office/drawing/2014/main" id="{5AC37329-ACCF-4793-6511-BC5CEAC71DB0}"/>
                  </a:ext>
                </a:extLst>
              </p:cNvPr>
              <p:cNvCxnSpPr>
                <a:cxnSpLocks/>
                <a:stCxn id="27" idx="5"/>
                <a:endCxn id="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1074">
                <a:extLst>
                  <a:ext uri="{FF2B5EF4-FFF2-40B4-BE49-F238E27FC236}">
                    <a16:creationId xmlns:a16="http://schemas.microsoft.com/office/drawing/2014/main" id="{DD8F6189-9CE5-E575-FD9F-E9AC72549832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1075">
                <a:extLst>
                  <a:ext uri="{FF2B5EF4-FFF2-40B4-BE49-F238E27FC236}">
                    <a16:creationId xmlns:a16="http://schemas.microsoft.com/office/drawing/2014/main" id="{A11DC1AA-E612-6FE6-2FC2-29609D76C042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Connettore diritto 1076">
                <a:extLst>
                  <a:ext uri="{FF2B5EF4-FFF2-40B4-BE49-F238E27FC236}">
                    <a16:creationId xmlns:a16="http://schemas.microsoft.com/office/drawing/2014/main" id="{2904BDA7-57B6-721E-9002-D247E3DA3C7E}"/>
                  </a:ext>
                </a:extLst>
              </p:cNvPr>
              <p:cNvCxnSpPr>
                <a:cxnSpLocks/>
                <a:stCxn id="29" idx="3"/>
                <a:endCxn id="3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e 1077">
                <a:extLst>
                  <a:ext uri="{FF2B5EF4-FFF2-40B4-BE49-F238E27FC236}">
                    <a16:creationId xmlns:a16="http://schemas.microsoft.com/office/drawing/2014/main" id="{C1ECAD66-C22D-A2DB-E01C-666C8A53B4FB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ttore diritto 1078">
                <a:extLst>
                  <a:ext uri="{FF2B5EF4-FFF2-40B4-BE49-F238E27FC236}">
                    <a16:creationId xmlns:a16="http://schemas.microsoft.com/office/drawing/2014/main" id="{D1F6D9A5-EB22-0728-D326-4218B400D740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1079">
                <a:extLst>
                  <a:ext uri="{FF2B5EF4-FFF2-40B4-BE49-F238E27FC236}">
                    <a16:creationId xmlns:a16="http://schemas.microsoft.com/office/drawing/2014/main" id="{D6F3AB57-1A7E-5750-7513-C87356201F08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1089">
                <a:extLst>
                  <a:ext uri="{FF2B5EF4-FFF2-40B4-BE49-F238E27FC236}">
                    <a16:creationId xmlns:a16="http://schemas.microsoft.com/office/drawing/2014/main" id="{DC7EE978-1E5F-3B42-681A-9D015034CE7C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e 1095">
                <a:extLst>
                  <a:ext uri="{FF2B5EF4-FFF2-40B4-BE49-F238E27FC236}">
                    <a16:creationId xmlns:a16="http://schemas.microsoft.com/office/drawing/2014/main" id="{8B17CB4E-ACCB-8B64-4DA4-8F31EDBA9A1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onnettore diritto 1096">
                <a:extLst>
                  <a:ext uri="{FF2B5EF4-FFF2-40B4-BE49-F238E27FC236}">
                    <a16:creationId xmlns:a16="http://schemas.microsoft.com/office/drawing/2014/main" id="{321654ED-9592-B561-70C2-C7FF7649BAD3}"/>
                  </a:ext>
                </a:extLst>
              </p:cNvPr>
              <p:cNvCxnSpPr>
                <a:cxnSpLocks/>
                <a:stCxn id="36" idx="3"/>
                <a:endCxn id="3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Ovale 1074">
              <a:extLst>
                <a:ext uri="{FF2B5EF4-FFF2-40B4-BE49-F238E27FC236}">
                  <a16:creationId xmlns:a16="http://schemas.microsoft.com/office/drawing/2014/main" id="{C12D289B-7556-FC8D-C9DC-ADECE9468687}"/>
                </a:ext>
              </a:extLst>
            </p:cNvPr>
            <p:cNvSpPr/>
            <p:nvPr/>
          </p:nvSpPr>
          <p:spPr>
            <a:xfrm>
              <a:off x="4092968" y="359864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e 1075">
              <a:extLst>
                <a:ext uri="{FF2B5EF4-FFF2-40B4-BE49-F238E27FC236}">
                  <a16:creationId xmlns:a16="http://schemas.microsoft.com/office/drawing/2014/main" id="{5411CF88-9AF0-DD5D-73A1-33242BFD5BAA}"/>
                </a:ext>
              </a:extLst>
            </p:cNvPr>
            <p:cNvSpPr/>
            <p:nvPr/>
          </p:nvSpPr>
          <p:spPr>
            <a:xfrm>
              <a:off x="3855366" y="374269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6" name="Connettore diritto 1076">
              <a:extLst>
                <a:ext uri="{FF2B5EF4-FFF2-40B4-BE49-F238E27FC236}">
                  <a16:creationId xmlns:a16="http://schemas.microsoft.com/office/drawing/2014/main" id="{10B1FEF5-D55B-25BF-54B8-9884FD812EAE}"/>
                </a:ext>
              </a:extLst>
            </p:cNvPr>
            <p:cNvCxnSpPr>
              <a:cxnSpLocks/>
              <a:stCxn id="1034" idx="3"/>
              <a:endCxn id="1035" idx="7"/>
            </p:cNvCxnSpPr>
            <p:nvPr/>
          </p:nvCxnSpPr>
          <p:spPr>
            <a:xfrm flipH="1">
              <a:off x="3973670" y="3700933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e 1077">
              <a:extLst>
                <a:ext uri="{FF2B5EF4-FFF2-40B4-BE49-F238E27FC236}">
                  <a16:creationId xmlns:a16="http://schemas.microsoft.com/office/drawing/2014/main" id="{C43D680A-D88D-723B-0382-34E4873419BB}"/>
                </a:ext>
              </a:extLst>
            </p:cNvPr>
            <p:cNvSpPr/>
            <p:nvPr/>
          </p:nvSpPr>
          <p:spPr>
            <a:xfrm>
              <a:off x="3893957" y="34191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nettore diritto 1078">
              <a:extLst>
                <a:ext uri="{FF2B5EF4-FFF2-40B4-BE49-F238E27FC236}">
                  <a16:creationId xmlns:a16="http://schemas.microsoft.com/office/drawing/2014/main" id="{1FD0285E-BF59-840E-0FE6-30EA1945B70E}"/>
                </a:ext>
              </a:extLst>
            </p:cNvPr>
            <p:cNvCxnSpPr>
              <a:cxnSpLocks/>
              <a:stCxn id="1037" idx="6"/>
              <a:endCxn id="1034" idx="1"/>
            </p:cNvCxnSpPr>
            <p:nvPr/>
          </p:nvCxnSpPr>
          <p:spPr>
            <a:xfrm>
              <a:off x="4032559" y="3479115"/>
              <a:ext cx="80707" cy="1370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Ovale 1095">
              <a:extLst>
                <a:ext uri="{FF2B5EF4-FFF2-40B4-BE49-F238E27FC236}">
                  <a16:creationId xmlns:a16="http://schemas.microsoft.com/office/drawing/2014/main" id="{6AB007CB-F42A-1A18-9460-C98E88309353}"/>
                </a:ext>
              </a:extLst>
            </p:cNvPr>
            <p:cNvSpPr/>
            <p:nvPr/>
          </p:nvSpPr>
          <p:spPr>
            <a:xfrm>
              <a:off x="4023667" y="324703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0" name="Connettore diritto 1096">
              <a:extLst>
                <a:ext uri="{FF2B5EF4-FFF2-40B4-BE49-F238E27FC236}">
                  <a16:creationId xmlns:a16="http://schemas.microsoft.com/office/drawing/2014/main" id="{6DA1B9CF-CC76-36A7-C7E7-3735330D9E46}"/>
                </a:ext>
              </a:extLst>
            </p:cNvPr>
            <p:cNvCxnSpPr>
              <a:cxnSpLocks/>
              <a:stCxn id="1039" idx="3"/>
              <a:endCxn id="1037" idx="7"/>
            </p:cNvCxnSpPr>
            <p:nvPr/>
          </p:nvCxnSpPr>
          <p:spPr>
            <a:xfrm flipH="1">
              <a:off x="4012261" y="3349318"/>
              <a:ext cx="31704" cy="8742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74">
              <a:extLst>
                <a:ext uri="{FF2B5EF4-FFF2-40B4-BE49-F238E27FC236}">
                  <a16:creationId xmlns:a16="http://schemas.microsoft.com/office/drawing/2014/main" id="{12B39E31-B059-38B9-08BF-B9B889FC1B95}"/>
                </a:ext>
              </a:extLst>
            </p:cNvPr>
            <p:cNvSpPr/>
            <p:nvPr/>
          </p:nvSpPr>
          <p:spPr>
            <a:xfrm>
              <a:off x="3370727" y="428132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e 1075">
              <a:extLst>
                <a:ext uri="{FF2B5EF4-FFF2-40B4-BE49-F238E27FC236}">
                  <a16:creationId xmlns:a16="http://schemas.microsoft.com/office/drawing/2014/main" id="{CDE03021-D51B-A6B5-8068-6131EC971619}"/>
                </a:ext>
              </a:extLst>
            </p:cNvPr>
            <p:cNvSpPr/>
            <p:nvPr/>
          </p:nvSpPr>
          <p:spPr>
            <a:xfrm>
              <a:off x="3142544" y="40807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7" name="Connettore diritto 1076">
              <a:extLst>
                <a:ext uri="{FF2B5EF4-FFF2-40B4-BE49-F238E27FC236}">
                  <a16:creationId xmlns:a16="http://schemas.microsoft.com/office/drawing/2014/main" id="{9E0FF760-E106-4729-A3FE-2EB0820E43FE}"/>
                </a:ext>
              </a:extLst>
            </p:cNvPr>
            <p:cNvCxnSpPr>
              <a:cxnSpLocks/>
              <a:stCxn id="1045" idx="2"/>
              <a:endCxn id="1046" idx="5"/>
            </p:cNvCxnSpPr>
            <p:nvPr/>
          </p:nvCxnSpPr>
          <p:spPr>
            <a:xfrm flipH="1" flipV="1">
              <a:off x="3260848" y="4183059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Ovale 1077">
              <a:extLst>
                <a:ext uri="{FF2B5EF4-FFF2-40B4-BE49-F238E27FC236}">
                  <a16:creationId xmlns:a16="http://schemas.microsoft.com/office/drawing/2014/main" id="{5EF08FBB-DB58-6B32-C05B-CFFBF01B3B30}"/>
                </a:ext>
              </a:extLst>
            </p:cNvPr>
            <p:cNvSpPr/>
            <p:nvPr/>
          </p:nvSpPr>
          <p:spPr>
            <a:xfrm>
              <a:off x="3474721" y="40014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9" name="Connettore diritto 1078">
              <a:extLst>
                <a:ext uri="{FF2B5EF4-FFF2-40B4-BE49-F238E27FC236}">
                  <a16:creationId xmlns:a16="http://schemas.microsoft.com/office/drawing/2014/main" id="{8354E197-77FC-8748-4334-785441CA4A75}"/>
                </a:ext>
              </a:extLst>
            </p:cNvPr>
            <p:cNvCxnSpPr>
              <a:cxnSpLocks/>
              <a:stCxn id="1048" idx="3"/>
              <a:endCxn id="1045" idx="0"/>
            </p:cNvCxnSpPr>
            <p:nvPr/>
          </p:nvCxnSpPr>
          <p:spPr>
            <a:xfrm flipH="1">
              <a:off x="3440028" y="4103757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Ovale 1095">
              <a:extLst>
                <a:ext uri="{FF2B5EF4-FFF2-40B4-BE49-F238E27FC236}">
                  <a16:creationId xmlns:a16="http://schemas.microsoft.com/office/drawing/2014/main" id="{BF4FD5BF-3301-125C-6336-B25719C62729}"/>
                </a:ext>
              </a:extLst>
            </p:cNvPr>
            <p:cNvSpPr/>
            <p:nvPr/>
          </p:nvSpPr>
          <p:spPr>
            <a:xfrm>
              <a:off x="3607073" y="37969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1" name="Connettore diritto 1096">
              <a:extLst>
                <a:ext uri="{FF2B5EF4-FFF2-40B4-BE49-F238E27FC236}">
                  <a16:creationId xmlns:a16="http://schemas.microsoft.com/office/drawing/2014/main" id="{C39E735B-D553-AF44-791C-F77208517B8B}"/>
                </a:ext>
              </a:extLst>
            </p:cNvPr>
            <p:cNvCxnSpPr>
              <a:cxnSpLocks/>
              <a:stCxn id="1050" idx="3"/>
              <a:endCxn id="1048" idx="7"/>
            </p:cNvCxnSpPr>
            <p:nvPr/>
          </p:nvCxnSpPr>
          <p:spPr>
            <a:xfrm flipH="1">
              <a:off x="3593025" y="3899189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nettore diritto 1096">
              <a:extLst>
                <a:ext uri="{FF2B5EF4-FFF2-40B4-BE49-F238E27FC236}">
                  <a16:creationId xmlns:a16="http://schemas.microsoft.com/office/drawing/2014/main" id="{773301D9-CF70-1DB5-05EC-EDA9F8333CBB}"/>
                </a:ext>
              </a:extLst>
            </p:cNvPr>
            <p:cNvCxnSpPr>
              <a:cxnSpLocks/>
              <a:stCxn id="1035" idx="3"/>
              <a:endCxn id="1050" idx="6"/>
            </p:cNvCxnSpPr>
            <p:nvPr/>
          </p:nvCxnSpPr>
          <p:spPr>
            <a:xfrm flipH="1">
              <a:off x="3745675" y="3844980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Ovale 1074">
              <a:extLst>
                <a:ext uri="{FF2B5EF4-FFF2-40B4-BE49-F238E27FC236}">
                  <a16:creationId xmlns:a16="http://schemas.microsoft.com/office/drawing/2014/main" id="{F07B8791-30AD-E09E-D1A7-60A4A975B647}"/>
                </a:ext>
              </a:extLst>
            </p:cNvPr>
            <p:cNvSpPr/>
            <p:nvPr/>
          </p:nvSpPr>
          <p:spPr>
            <a:xfrm>
              <a:off x="2617165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e 1075">
              <a:extLst>
                <a:ext uri="{FF2B5EF4-FFF2-40B4-BE49-F238E27FC236}">
                  <a16:creationId xmlns:a16="http://schemas.microsoft.com/office/drawing/2014/main" id="{1CF99D7B-1C17-1DFF-07A9-52B030FB05F6}"/>
                </a:ext>
              </a:extLst>
            </p:cNvPr>
            <p:cNvSpPr/>
            <p:nvPr/>
          </p:nvSpPr>
          <p:spPr>
            <a:xfrm>
              <a:off x="2329260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4" name="Connettore diritto 1076">
              <a:extLst>
                <a:ext uri="{FF2B5EF4-FFF2-40B4-BE49-F238E27FC236}">
                  <a16:creationId xmlns:a16="http://schemas.microsoft.com/office/drawing/2014/main" id="{0B9C7C58-D8ED-2DAC-4079-A2B2969BD5EB}"/>
                </a:ext>
              </a:extLst>
            </p:cNvPr>
            <p:cNvCxnSpPr>
              <a:cxnSpLocks/>
              <a:stCxn id="1072" idx="2"/>
              <a:endCxn id="1073" idx="5"/>
            </p:cNvCxnSpPr>
            <p:nvPr/>
          </p:nvCxnSpPr>
          <p:spPr>
            <a:xfrm flipH="1">
              <a:off x="2447564" y="2945216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7">
              <a:extLst>
                <a:ext uri="{FF2B5EF4-FFF2-40B4-BE49-F238E27FC236}">
                  <a16:creationId xmlns:a16="http://schemas.microsoft.com/office/drawing/2014/main" id="{FDC870E6-2C62-856B-39B0-FE2439B3C798}"/>
                </a:ext>
              </a:extLst>
            </p:cNvPr>
            <p:cNvSpPr/>
            <p:nvPr/>
          </p:nvSpPr>
          <p:spPr>
            <a:xfrm>
              <a:off x="2839463" y="26508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6" name="Connettore diritto 1078">
              <a:extLst>
                <a:ext uri="{FF2B5EF4-FFF2-40B4-BE49-F238E27FC236}">
                  <a16:creationId xmlns:a16="http://schemas.microsoft.com/office/drawing/2014/main" id="{930C8857-183F-7984-3E6F-4DBB074A999E}"/>
                </a:ext>
              </a:extLst>
            </p:cNvPr>
            <p:cNvCxnSpPr>
              <a:cxnSpLocks/>
              <a:stCxn id="1075" idx="3"/>
              <a:endCxn id="1072" idx="7"/>
            </p:cNvCxnSpPr>
            <p:nvPr/>
          </p:nvCxnSpPr>
          <p:spPr>
            <a:xfrm flipH="1">
              <a:off x="2735469" y="2753157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Ovale 1095">
              <a:extLst>
                <a:ext uri="{FF2B5EF4-FFF2-40B4-BE49-F238E27FC236}">
                  <a16:creationId xmlns:a16="http://schemas.microsoft.com/office/drawing/2014/main" id="{052B1D1F-FB56-02DD-2FB7-9A44CF145E89}"/>
                </a:ext>
              </a:extLst>
            </p:cNvPr>
            <p:cNvSpPr/>
            <p:nvPr/>
          </p:nvSpPr>
          <p:spPr>
            <a:xfrm>
              <a:off x="2987792" y="24322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8" name="Connettore diritto 1096">
              <a:extLst>
                <a:ext uri="{FF2B5EF4-FFF2-40B4-BE49-F238E27FC236}">
                  <a16:creationId xmlns:a16="http://schemas.microsoft.com/office/drawing/2014/main" id="{B61E8221-AD7F-D6A5-0AE8-BE0CFFCF090D}"/>
                </a:ext>
              </a:extLst>
            </p:cNvPr>
            <p:cNvCxnSpPr>
              <a:cxnSpLocks/>
              <a:stCxn id="1077" idx="3"/>
              <a:endCxn id="1075" idx="7"/>
            </p:cNvCxnSpPr>
            <p:nvPr/>
          </p:nvCxnSpPr>
          <p:spPr>
            <a:xfrm flipH="1">
              <a:off x="2957767" y="2534582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Connettore diritto 1096">
              <a:extLst>
                <a:ext uri="{FF2B5EF4-FFF2-40B4-BE49-F238E27FC236}">
                  <a16:creationId xmlns:a16="http://schemas.microsoft.com/office/drawing/2014/main" id="{1F1B8800-90E8-4F30-D1C9-0F00173B0D77}"/>
                </a:ext>
              </a:extLst>
            </p:cNvPr>
            <p:cNvCxnSpPr>
              <a:cxnSpLocks/>
              <a:stCxn id="1086" idx="2"/>
              <a:endCxn id="1077" idx="6"/>
            </p:cNvCxnSpPr>
            <p:nvPr/>
          </p:nvCxnSpPr>
          <p:spPr>
            <a:xfrm flipH="1" flipV="1">
              <a:off x="3126394" y="2492215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e 1074">
              <a:extLst>
                <a:ext uri="{FF2B5EF4-FFF2-40B4-BE49-F238E27FC236}">
                  <a16:creationId xmlns:a16="http://schemas.microsoft.com/office/drawing/2014/main" id="{E6EF725A-428B-31E5-872C-FF838CBAEDDC}"/>
                </a:ext>
              </a:extLst>
            </p:cNvPr>
            <p:cNvSpPr/>
            <p:nvPr/>
          </p:nvSpPr>
          <p:spPr>
            <a:xfrm>
              <a:off x="3509329" y="26493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e 1075">
              <a:extLst>
                <a:ext uri="{FF2B5EF4-FFF2-40B4-BE49-F238E27FC236}">
                  <a16:creationId xmlns:a16="http://schemas.microsoft.com/office/drawing/2014/main" id="{140F8614-48C0-561D-4E7A-68A038E9B7EE}"/>
                </a:ext>
              </a:extLst>
            </p:cNvPr>
            <p:cNvSpPr/>
            <p:nvPr/>
          </p:nvSpPr>
          <p:spPr>
            <a:xfrm>
              <a:off x="3281146" y="24488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Connettore diritto 1076">
              <a:extLst>
                <a:ext uri="{FF2B5EF4-FFF2-40B4-BE49-F238E27FC236}">
                  <a16:creationId xmlns:a16="http://schemas.microsoft.com/office/drawing/2014/main" id="{DAD21391-BF87-39B1-FCD9-7092EC947334}"/>
                </a:ext>
              </a:extLst>
            </p:cNvPr>
            <p:cNvCxnSpPr>
              <a:cxnSpLocks/>
              <a:stCxn id="1085" idx="2"/>
              <a:endCxn id="1086" idx="5"/>
            </p:cNvCxnSpPr>
            <p:nvPr/>
          </p:nvCxnSpPr>
          <p:spPr>
            <a:xfrm flipH="1" flipV="1">
              <a:off x="3399450" y="2551105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Ovale 1077">
              <a:extLst>
                <a:ext uri="{FF2B5EF4-FFF2-40B4-BE49-F238E27FC236}">
                  <a16:creationId xmlns:a16="http://schemas.microsoft.com/office/drawing/2014/main" id="{226C6953-0075-02DB-6DEE-C7416A0ECEA0}"/>
                </a:ext>
              </a:extLst>
            </p:cNvPr>
            <p:cNvSpPr/>
            <p:nvPr/>
          </p:nvSpPr>
          <p:spPr>
            <a:xfrm>
              <a:off x="3806363" y="276546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9" name="Connettore diritto 1078">
              <a:extLst>
                <a:ext uri="{FF2B5EF4-FFF2-40B4-BE49-F238E27FC236}">
                  <a16:creationId xmlns:a16="http://schemas.microsoft.com/office/drawing/2014/main" id="{DAC6CCA7-E4AA-6792-6F32-34C3471E6FAD}"/>
                </a:ext>
              </a:extLst>
            </p:cNvPr>
            <p:cNvCxnSpPr>
              <a:cxnSpLocks/>
              <a:stCxn id="1088" idx="3"/>
              <a:endCxn id="1085" idx="6"/>
            </p:cNvCxnSpPr>
            <p:nvPr/>
          </p:nvCxnSpPr>
          <p:spPr>
            <a:xfrm flipH="1" flipV="1">
              <a:off x="3647931" y="2709292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Ovale 1095">
              <a:extLst>
                <a:ext uri="{FF2B5EF4-FFF2-40B4-BE49-F238E27FC236}">
                  <a16:creationId xmlns:a16="http://schemas.microsoft.com/office/drawing/2014/main" id="{82563B4D-A527-3B28-E456-785707BBF82A}"/>
                </a:ext>
              </a:extLst>
            </p:cNvPr>
            <p:cNvSpPr/>
            <p:nvPr/>
          </p:nvSpPr>
          <p:spPr>
            <a:xfrm>
              <a:off x="3984532" y="293058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1" name="Connettore diritto 1096">
              <a:extLst>
                <a:ext uri="{FF2B5EF4-FFF2-40B4-BE49-F238E27FC236}">
                  <a16:creationId xmlns:a16="http://schemas.microsoft.com/office/drawing/2014/main" id="{6FE87038-85EF-74F0-2167-84E8886BB0B2}"/>
                </a:ext>
              </a:extLst>
            </p:cNvPr>
            <p:cNvCxnSpPr>
              <a:cxnSpLocks/>
              <a:stCxn id="1090" idx="3"/>
              <a:endCxn id="1088" idx="7"/>
            </p:cNvCxnSpPr>
            <p:nvPr/>
          </p:nvCxnSpPr>
          <p:spPr>
            <a:xfrm flipH="1" flipV="1">
              <a:off x="3924667" y="2783015"/>
              <a:ext cx="80163" cy="24985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ttore diritto 1096">
              <a:extLst>
                <a:ext uri="{FF2B5EF4-FFF2-40B4-BE49-F238E27FC236}">
                  <a16:creationId xmlns:a16="http://schemas.microsoft.com/office/drawing/2014/main" id="{C8570674-455A-A12B-65C4-B5F1B749CEA2}"/>
                </a:ext>
              </a:extLst>
            </p:cNvPr>
            <p:cNvCxnSpPr>
              <a:cxnSpLocks/>
              <a:stCxn id="1039" idx="0"/>
              <a:endCxn id="1090" idx="6"/>
            </p:cNvCxnSpPr>
            <p:nvPr/>
          </p:nvCxnSpPr>
          <p:spPr>
            <a:xfrm flipV="1">
              <a:off x="4092968" y="2990500"/>
              <a:ext cx="30166" cy="25653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Forme libre : forme 1100">
              <a:extLst>
                <a:ext uri="{FF2B5EF4-FFF2-40B4-BE49-F238E27FC236}">
                  <a16:creationId xmlns:a16="http://schemas.microsoft.com/office/drawing/2014/main" id="{B143D6A9-BEBE-8162-CD13-0A6DBFECAE91}"/>
                </a:ext>
              </a:extLst>
            </p:cNvPr>
            <p:cNvSpPr/>
            <p:nvPr/>
          </p:nvSpPr>
          <p:spPr>
            <a:xfrm>
              <a:off x="2288916" y="2876550"/>
              <a:ext cx="988866" cy="807493"/>
            </a:xfrm>
            <a:custGeom>
              <a:avLst/>
              <a:gdLst>
                <a:gd name="connsiteX0" fmla="*/ 16134 w 988866"/>
                <a:gd name="connsiteY0" fmla="*/ 642938 h 1271588"/>
                <a:gd name="connsiteX1" fmla="*/ 16134 w 988866"/>
                <a:gd name="connsiteY1" fmla="*/ 642938 h 1271588"/>
                <a:gd name="connsiteX2" fmla="*/ 30422 w 988866"/>
                <a:gd name="connsiteY2" fmla="*/ 438150 h 1271588"/>
                <a:gd name="connsiteX3" fmla="*/ 6609 w 988866"/>
                <a:gd name="connsiteY3" fmla="*/ 390525 h 1271588"/>
                <a:gd name="connsiteX4" fmla="*/ 30422 w 988866"/>
                <a:gd name="connsiteY4" fmla="*/ 252413 h 1271588"/>
                <a:gd name="connsiteX5" fmla="*/ 68522 w 988866"/>
                <a:gd name="connsiteY5" fmla="*/ 233363 h 1271588"/>
                <a:gd name="connsiteX6" fmla="*/ 111384 w 988866"/>
                <a:gd name="connsiteY6" fmla="*/ 214313 h 1271588"/>
                <a:gd name="connsiteX7" fmla="*/ 206634 w 988866"/>
                <a:gd name="connsiteY7" fmla="*/ 190500 h 1271588"/>
                <a:gd name="connsiteX8" fmla="*/ 273309 w 988866"/>
                <a:gd name="connsiteY8" fmla="*/ 176213 h 1271588"/>
                <a:gd name="connsiteX9" fmla="*/ 363797 w 988866"/>
                <a:gd name="connsiteY9" fmla="*/ 185738 h 1271588"/>
                <a:gd name="connsiteX10" fmla="*/ 411422 w 988866"/>
                <a:gd name="connsiteY10" fmla="*/ 200025 h 1271588"/>
                <a:gd name="connsiteX11" fmla="*/ 435234 w 988866"/>
                <a:gd name="connsiteY11" fmla="*/ 204788 h 1271588"/>
                <a:gd name="connsiteX12" fmla="*/ 520959 w 988866"/>
                <a:gd name="connsiteY12" fmla="*/ 190500 h 1271588"/>
                <a:gd name="connsiteX13" fmla="*/ 587634 w 988866"/>
                <a:gd name="connsiteY13" fmla="*/ 95250 h 1271588"/>
                <a:gd name="connsiteX14" fmla="*/ 601922 w 988866"/>
                <a:gd name="connsiteY14" fmla="*/ 66675 h 1271588"/>
                <a:gd name="connsiteX15" fmla="*/ 611447 w 988866"/>
                <a:gd name="connsiteY15" fmla="*/ 47625 h 1271588"/>
                <a:gd name="connsiteX16" fmla="*/ 644784 w 988866"/>
                <a:gd name="connsiteY16" fmla="*/ 0 h 1271588"/>
                <a:gd name="connsiteX17" fmla="*/ 763847 w 988866"/>
                <a:gd name="connsiteY17" fmla="*/ 38100 h 1271588"/>
                <a:gd name="connsiteX18" fmla="*/ 797184 w 988866"/>
                <a:gd name="connsiteY18" fmla="*/ 66675 h 1271588"/>
                <a:gd name="connsiteX19" fmla="*/ 816234 w 988866"/>
                <a:gd name="connsiteY19" fmla="*/ 76200 h 1271588"/>
                <a:gd name="connsiteX20" fmla="*/ 882909 w 988866"/>
                <a:gd name="connsiteY20" fmla="*/ 119063 h 1271588"/>
                <a:gd name="connsiteX21" fmla="*/ 901959 w 988866"/>
                <a:gd name="connsiteY21" fmla="*/ 133350 h 1271588"/>
                <a:gd name="connsiteX22" fmla="*/ 916247 w 988866"/>
                <a:gd name="connsiteY22" fmla="*/ 142875 h 1271588"/>
                <a:gd name="connsiteX23" fmla="*/ 935297 w 988866"/>
                <a:gd name="connsiteY23" fmla="*/ 161925 h 1271588"/>
                <a:gd name="connsiteX24" fmla="*/ 949584 w 988866"/>
                <a:gd name="connsiteY24" fmla="*/ 190500 h 1271588"/>
                <a:gd name="connsiteX25" fmla="*/ 978159 w 988866"/>
                <a:gd name="connsiteY25" fmla="*/ 223838 h 1271588"/>
                <a:gd name="connsiteX26" fmla="*/ 963872 w 988866"/>
                <a:gd name="connsiteY26" fmla="*/ 481013 h 1271588"/>
                <a:gd name="connsiteX27" fmla="*/ 959109 w 988866"/>
                <a:gd name="connsiteY27" fmla="*/ 628650 h 1271588"/>
                <a:gd name="connsiteX28" fmla="*/ 940059 w 988866"/>
                <a:gd name="connsiteY28" fmla="*/ 638175 h 1271588"/>
                <a:gd name="connsiteX29" fmla="*/ 916247 w 988866"/>
                <a:gd name="connsiteY29" fmla="*/ 647700 h 1271588"/>
                <a:gd name="connsiteX30" fmla="*/ 882909 w 988866"/>
                <a:gd name="connsiteY30" fmla="*/ 828675 h 1271588"/>
                <a:gd name="connsiteX31" fmla="*/ 844809 w 988866"/>
                <a:gd name="connsiteY31" fmla="*/ 928688 h 1271588"/>
                <a:gd name="connsiteX32" fmla="*/ 811472 w 988866"/>
                <a:gd name="connsiteY32" fmla="*/ 966788 h 1271588"/>
                <a:gd name="connsiteX33" fmla="*/ 759084 w 988866"/>
                <a:gd name="connsiteY33" fmla="*/ 1038225 h 1271588"/>
                <a:gd name="connsiteX34" fmla="*/ 749559 w 988866"/>
                <a:gd name="connsiteY34" fmla="*/ 1066800 h 1271588"/>
                <a:gd name="connsiteX35" fmla="*/ 744797 w 988866"/>
                <a:gd name="connsiteY35" fmla="*/ 1104900 h 1271588"/>
                <a:gd name="connsiteX36" fmla="*/ 725747 w 988866"/>
                <a:gd name="connsiteY36" fmla="*/ 1152525 h 1271588"/>
                <a:gd name="connsiteX37" fmla="*/ 716222 w 988866"/>
                <a:gd name="connsiteY37" fmla="*/ 1185863 h 1271588"/>
                <a:gd name="connsiteX38" fmla="*/ 682884 w 988866"/>
                <a:gd name="connsiteY38" fmla="*/ 1223963 h 1271588"/>
                <a:gd name="connsiteX39" fmla="*/ 606684 w 988866"/>
                <a:gd name="connsiteY39" fmla="*/ 1271588 h 1271588"/>
                <a:gd name="connsiteX40" fmla="*/ 492384 w 988866"/>
                <a:gd name="connsiteY40" fmla="*/ 1247775 h 1271588"/>
                <a:gd name="connsiteX41" fmla="*/ 178059 w 988866"/>
                <a:gd name="connsiteY41" fmla="*/ 1033463 h 1271588"/>
                <a:gd name="connsiteX42" fmla="*/ 130434 w 988866"/>
                <a:gd name="connsiteY42" fmla="*/ 976313 h 1271588"/>
                <a:gd name="connsiteX43" fmla="*/ 111384 w 988866"/>
                <a:gd name="connsiteY43" fmla="*/ 942975 h 1271588"/>
                <a:gd name="connsiteX44" fmla="*/ 87572 w 988866"/>
                <a:gd name="connsiteY44" fmla="*/ 909638 h 1271588"/>
                <a:gd name="connsiteX45" fmla="*/ 68522 w 988866"/>
                <a:gd name="connsiteY45" fmla="*/ 842963 h 1271588"/>
                <a:gd name="connsiteX46" fmla="*/ 54234 w 988866"/>
                <a:gd name="connsiteY46" fmla="*/ 800100 h 1271588"/>
                <a:gd name="connsiteX47" fmla="*/ 49472 w 988866"/>
                <a:gd name="connsiteY47" fmla="*/ 757238 h 1271588"/>
                <a:gd name="connsiteX48" fmla="*/ 44709 w 988866"/>
                <a:gd name="connsiteY48" fmla="*/ 704850 h 1271588"/>
                <a:gd name="connsiteX49" fmla="*/ 35184 w 988866"/>
                <a:gd name="connsiteY49" fmla="*/ 642938 h 1271588"/>
                <a:gd name="connsiteX50" fmla="*/ 16134 w 988866"/>
                <a:gd name="connsiteY50" fmla="*/ 642938 h 1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8866" h="1271588">
                  <a:moveTo>
                    <a:pt x="16134" y="642938"/>
                  </a:moveTo>
                  <a:lnTo>
                    <a:pt x="16134" y="642938"/>
                  </a:lnTo>
                  <a:cubicBezTo>
                    <a:pt x="35679" y="549123"/>
                    <a:pt x="52168" y="528239"/>
                    <a:pt x="30422" y="438150"/>
                  </a:cubicBezTo>
                  <a:cubicBezTo>
                    <a:pt x="26257" y="420897"/>
                    <a:pt x="6609" y="390525"/>
                    <a:pt x="6609" y="390525"/>
                  </a:cubicBezTo>
                  <a:cubicBezTo>
                    <a:pt x="-2449" y="336169"/>
                    <a:pt x="-8040" y="326590"/>
                    <a:pt x="30422" y="252413"/>
                  </a:cubicBezTo>
                  <a:cubicBezTo>
                    <a:pt x="36958" y="239808"/>
                    <a:pt x="55674" y="239409"/>
                    <a:pt x="68522" y="233363"/>
                  </a:cubicBezTo>
                  <a:cubicBezTo>
                    <a:pt x="82669" y="226706"/>
                    <a:pt x="96627" y="219478"/>
                    <a:pt x="111384" y="214313"/>
                  </a:cubicBezTo>
                  <a:cubicBezTo>
                    <a:pt x="147295" y="201744"/>
                    <a:pt x="170843" y="199448"/>
                    <a:pt x="206634" y="190500"/>
                  </a:cubicBezTo>
                  <a:cubicBezTo>
                    <a:pt x="265472" y="175790"/>
                    <a:pt x="214247" y="184650"/>
                    <a:pt x="273309" y="176213"/>
                  </a:cubicBezTo>
                  <a:lnTo>
                    <a:pt x="363797" y="185738"/>
                  </a:lnTo>
                  <a:cubicBezTo>
                    <a:pt x="399143" y="190156"/>
                    <a:pt x="376765" y="189628"/>
                    <a:pt x="411422" y="200025"/>
                  </a:cubicBezTo>
                  <a:cubicBezTo>
                    <a:pt x="419175" y="202351"/>
                    <a:pt x="427297" y="203200"/>
                    <a:pt x="435234" y="204788"/>
                  </a:cubicBezTo>
                  <a:cubicBezTo>
                    <a:pt x="463809" y="200025"/>
                    <a:pt x="494279" y="201788"/>
                    <a:pt x="520959" y="190500"/>
                  </a:cubicBezTo>
                  <a:cubicBezTo>
                    <a:pt x="554671" y="176237"/>
                    <a:pt x="574090" y="122338"/>
                    <a:pt x="587634" y="95250"/>
                  </a:cubicBezTo>
                  <a:lnTo>
                    <a:pt x="601922" y="66675"/>
                  </a:lnTo>
                  <a:cubicBezTo>
                    <a:pt x="605097" y="60325"/>
                    <a:pt x="606902" y="53079"/>
                    <a:pt x="611447" y="47625"/>
                  </a:cubicBezTo>
                  <a:cubicBezTo>
                    <a:pt x="639804" y="13596"/>
                    <a:pt x="629714" y="30140"/>
                    <a:pt x="644784" y="0"/>
                  </a:cubicBezTo>
                  <a:cubicBezTo>
                    <a:pt x="712650" y="5656"/>
                    <a:pt x="700604" y="-3008"/>
                    <a:pt x="763847" y="38100"/>
                  </a:cubicBezTo>
                  <a:cubicBezTo>
                    <a:pt x="776118" y="46076"/>
                    <a:pt x="785347" y="58067"/>
                    <a:pt x="797184" y="66675"/>
                  </a:cubicBezTo>
                  <a:cubicBezTo>
                    <a:pt x="802926" y="70851"/>
                    <a:pt x="810457" y="72073"/>
                    <a:pt x="816234" y="76200"/>
                  </a:cubicBezTo>
                  <a:cubicBezTo>
                    <a:pt x="878707" y="120823"/>
                    <a:pt x="841001" y="108585"/>
                    <a:pt x="882909" y="119063"/>
                  </a:cubicBezTo>
                  <a:cubicBezTo>
                    <a:pt x="889259" y="123825"/>
                    <a:pt x="895500" y="128737"/>
                    <a:pt x="901959" y="133350"/>
                  </a:cubicBezTo>
                  <a:cubicBezTo>
                    <a:pt x="906617" y="136677"/>
                    <a:pt x="911901" y="139150"/>
                    <a:pt x="916247" y="142875"/>
                  </a:cubicBezTo>
                  <a:cubicBezTo>
                    <a:pt x="923065" y="148719"/>
                    <a:pt x="928947" y="155575"/>
                    <a:pt x="935297" y="161925"/>
                  </a:cubicBezTo>
                  <a:cubicBezTo>
                    <a:pt x="940059" y="171450"/>
                    <a:pt x="944105" y="181368"/>
                    <a:pt x="949584" y="190500"/>
                  </a:cubicBezTo>
                  <a:cubicBezTo>
                    <a:pt x="958746" y="205771"/>
                    <a:pt x="966038" y="211716"/>
                    <a:pt x="978159" y="223838"/>
                  </a:cubicBezTo>
                  <a:cubicBezTo>
                    <a:pt x="1002531" y="321317"/>
                    <a:pt x="979859" y="222026"/>
                    <a:pt x="963872" y="481013"/>
                  </a:cubicBezTo>
                  <a:cubicBezTo>
                    <a:pt x="960838" y="530157"/>
                    <a:pt x="966485" y="579968"/>
                    <a:pt x="959109" y="628650"/>
                  </a:cubicBezTo>
                  <a:cubicBezTo>
                    <a:pt x="958045" y="635669"/>
                    <a:pt x="946547" y="635292"/>
                    <a:pt x="940059" y="638175"/>
                  </a:cubicBezTo>
                  <a:cubicBezTo>
                    <a:pt x="932247" y="641647"/>
                    <a:pt x="924184" y="644525"/>
                    <a:pt x="916247" y="647700"/>
                  </a:cubicBezTo>
                  <a:cubicBezTo>
                    <a:pt x="881070" y="849968"/>
                    <a:pt x="912306" y="675813"/>
                    <a:pt x="882909" y="828675"/>
                  </a:cubicBezTo>
                  <a:cubicBezTo>
                    <a:pt x="871735" y="886780"/>
                    <a:pt x="880782" y="878879"/>
                    <a:pt x="844809" y="928688"/>
                  </a:cubicBezTo>
                  <a:cubicBezTo>
                    <a:pt x="834929" y="942368"/>
                    <a:pt x="821872" y="953499"/>
                    <a:pt x="811472" y="966788"/>
                  </a:cubicBezTo>
                  <a:cubicBezTo>
                    <a:pt x="793273" y="990042"/>
                    <a:pt x="759084" y="1038225"/>
                    <a:pt x="759084" y="1038225"/>
                  </a:cubicBezTo>
                  <a:cubicBezTo>
                    <a:pt x="755909" y="1047750"/>
                    <a:pt x="751663" y="1056983"/>
                    <a:pt x="749559" y="1066800"/>
                  </a:cubicBezTo>
                  <a:cubicBezTo>
                    <a:pt x="746877" y="1079315"/>
                    <a:pt x="748222" y="1092568"/>
                    <a:pt x="744797" y="1104900"/>
                  </a:cubicBezTo>
                  <a:cubicBezTo>
                    <a:pt x="740221" y="1121374"/>
                    <a:pt x="731437" y="1136402"/>
                    <a:pt x="725747" y="1152525"/>
                  </a:cubicBezTo>
                  <a:cubicBezTo>
                    <a:pt x="721901" y="1163423"/>
                    <a:pt x="722168" y="1175953"/>
                    <a:pt x="716222" y="1185863"/>
                  </a:cubicBezTo>
                  <a:cubicBezTo>
                    <a:pt x="707540" y="1200334"/>
                    <a:pt x="694450" y="1211674"/>
                    <a:pt x="682884" y="1223963"/>
                  </a:cubicBezTo>
                  <a:cubicBezTo>
                    <a:pt x="635536" y="1274269"/>
                    <a:pt x="658106" y="1264241"/>
                    <a:pt x="606684" y="1271588"/>
                  </a:cubicBezTo>
                  <a:cubicBezTo>
                    <a:pt x="568584" y="1263650"/>
                    <a:pt x="528014" y="1263431"/>
                    <a:pt x="492384" y="1247775"/>
                  </a:cubicBezTo>
                  <a:cubicBezTo>
                    <a:pt x="402299" y="1208192"/>
                    <a:pt x="248696" y="1118227"/>
                    <a:pt x="178059" y="1033463"/>
                  </a:cubicBezTo>
                  <a:cubicBezTo>
                    <a:pt x="162184" y="1014413"/>
                    <a:pt x="145144" y="996276"/>
                    <a:pt x="130434" y="976313"/>
                  </a:cubicBezTo>
                  <a:cubicBezTo>
                    <a:pt x="122842" y="966009"/>
                    <a:pt x="118305" y="953741"/>
                    <a:pt x="111384" y="942975"/>
                  </a:cubicBezTo>
                  <a:cubicBezTo>
                    <a:pt x="103999" y="931488"/>
                    <a:pt x="95509" y="920750"/>
                    <a:pt x="87572" y="909638"/>
                  </a:cubicBezTo>
                  <a:cubicBezTo>
                    <a:pt x="60145" y="827357"/>
                    <a:pt x="98426" y="944635"/>
                    <a:pt x="68522" y="842963"/>
                  </a:cubicBezTo>
                  <a:cubicBezTo>
                    <a:pt x="64272" y="828514"/>
                    <a:pt x="58997" y="814388"/>
                    <a:pt x="54234" y="800100"/>
                  </a:cubicBezTo>
                  <a:cubicBezTo>
                    <a:pt x="52647" y="785813"/>
                    <a:pt x="50902" y="771542"/>
                    <a:pt x="49472" y="757238"/>
                  </a:cubicBezTo>
                  <a:cubicBezTo>
                    <a:pt x="47727" y="739790"/>
                    <a:pt x="46884" y="722249"/>
                    <a:pt x="44709" y="704850"/>
                  </a:cubicBezTo>
                  <a:cubicBezTo>
                    <a:pt x="42119" y="684131"/>
                    <a:pt x="41076" y="662970"/>
                    <a:pt x="35184" y="642938"/>
                  </a:cubicBezTo>
                  <a:cubicBezTo>
                    <a:pt x="32944" y="635323"/>
                    <a:pt x="19309" y="642938"/>
                    <a:pt x="16134" y="642938"/>
                  </a:cubicBezTo>
                  <a:close/>
                </a:path>
              </a:pathLst>
            </a:custGeom>
            <a:solidFill>
              <a:srgbClr val="FFFF00">
                <a:alpha val="5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3" name="Forme libre : forme 1102">
              <a:extLst>
                <a:ext uri="{FF2B5EF4-FFF2-40B4-BE49-F238E27FC236}">
                  <a16:creationId xmlns:a16="http://schemas.microsoft.com/office/drawing/2014/main" id="{3B0E6447-F4E5-397F-E3F6-CD865A28011A}"/>
                </a:ext>
              </a:extLst>
            </p:cNvPr>
            <p:cNvSpPr/>
            <p:nvPr/>
          </p:nvSpPr>
          <p:spPr>
            <a:xfrm>
              <a:off x="3151909" y="2951018"/>
              <a:ext cx="692727" cy="879764"/>
            </a:xfrm>
            <a:custGeom>
              <a:avLst/>
              <a:gdLst>
                <a:gd name="connsiteX0" fmla="*/ 117764 w 692727"/>
                <a:gd name="connsiteY0" fmla="*/ 148937 h 879764"/>
                <a:gd name="connsiteX1" fmla="*/ 117764 w 692727"/>
                <a:gd name="connsiteY1" fmla="*/ 148937 h 879764"/>
                <a:gd name="connsiteX2" fmla="*/ 252846 w 692727"/>
                <a:gd name="connsiteY2" fmla="*/ 79664 h 879764"/>
                <a:gd name="connsiteX3" fmla="*/ 342900 w 692727"/>
                <a:gd name="connsiteY3" fmla="*/ 27709 h 879764"/>
                <a:gd name="connsiteX4" fmla="*/ 360218 w 692727"/>
                <a:gd name="connsiteY4" fmla="*/ 24246 h 879764"/>
                <a:gd name="connsiteX5" fmla="*/ 374073 w 692727"/>
                <a:gd name="connsiteY5" fmla="*/ 13855 h 879764"/>
                <a:gd name="connsiteX6" fmla="*/ 439882 w 692727"/>
                <a:gd name="connsiteY6" fmla="*/ 0 h 879764"/>
                <a:gd name="connsiteX7" fmla="*/ 477982 w 692727"/>
                <a:gd name="connsiteY7" fmla="*/ 3464 h 879764"/>
                <a:gd name="connsiteX8" fmla="*/ 498764 w 692727"/>
                <a:gd name="connsiteY8" fmla="*/ 10391 h 879764"/>
                <a:gd name="connsiteX9" fmla="*/ 533400 w 692727"/>
                <a:gd name="connsiteY9" fmla="*/ 24246 h 879764"/>
                <a:gd name="connsiteX10" fmla="*/ 554182 w 692727"/>
                <a:gd name="connsiteY10" fmla="*/ 27709 h 879764"/>
                <a:gd name="connsiteX11" fmla="*/ 595746 w 692727"/>
                <a:gd name="connsiteY11" fmla="*/ 58882 h 879764"/>
                <a:gd name="connsiteX12" fmla="*/ 613064 w 692727"/>
                <a:gd name="connsiteY12" fmla="*/ 79664 h 879764"/>
                <a:gd name="connsiteX13" fmla="*/ 626918 w 692727"/>
                <a:gd name="connsiteY13" fmla="*/ 152400 h 879764"/>
                <a:gd name="connsiteX14" fmla="*/ 644236 w 692727"/>
                <a:gd name="connsiteY14" fmla="*/ 190500 h 879764"/>
                <a:gd name="connsiteX15" fmla="*/ 661555 w 692727"/>
                <a:gd name="connsiteY15" fmla="*/ 245918 h 879764"/>
                <a:gd name="connsiteX16" fmla="*/ 675409 w 692727"/>
                <a:gd name="connsiteY16" fmla="*/ 280555 h 879764"/>
                <a:gd name="connsiteX17" fmla="*/ 678873 w 692727"/>
                <a:gd name="connsiteY17" fmla="*/ 294409 h 879764"/>
                <a:gd name="connsiteX18" fmla="*/ 671946 w 692727"/>
                <a:gd name="connsiteY18" fmla="*/ 446809 h 879764"/>
                <a:gd name="connsiteX19" fmla="*/ 665018 w 692727"/>
                <a:gd name="connsiteY19" fmla="*/ 498764 h 879764"/>
                <a:gd name="connsiteX20" fmla="*/ 668482 w 692727"/>
                <a:gd name="connsiteY20" fmla="*/ 554182 h 879764"/>
                <a:gd name="connsiteX21" fmla="*/ 682336 w 692727"/>
                <a:gd name="connsiteY21" fmla="*/ 616527 h 879764"/>
                <a:gd name="connsiteX22" fmla="*/ 692727 w 692727"/>
                <a:gd name="connsiteY22" fmla="*/ 678873 h 879764"/>
                <a:gd name="connsiteX23" fmla="*/ 682336 w 692727"/>
                <a:gd name="connsiteY23" fmla="*/ 713509 h 879764"/>
                <a:gd name="connsiteX24" fmla="*/ 654627 w 692727"/>
                <a:gd name="connsiteY24" fmla="*/ 723900 h 879764"/>
                <a:gd name="connsiteX25" fmla="*/ 613064 w 692727"/>
                <a:gd name="connsiteY25" fmla="*/ 737755 h 879764"/>
                <a:gd name="connsiteX26" fmla="*/ 464127 w 692727"/>
                <a:gd name="connsiteY26" fmla="*/ 779318 h 879764"/>
                <a:gd name="connsiteX27" fmla="*/ 419100 w 692727"/>
                <a:gd name="connsiteY27" fmla="*/ 793173 h 879764"/>
                <a:gd name="connsiteX28" fmla="*/ 360218 w 692727"/>
                <a:gd name="connsiteY28" fmla="*/ 824346 h 879764"/>
                <a:gd name="connsiteX29" fmla="*/ 318655 w 692727"/>
                <a:gd name="connsiteY29" fmla="*/ 838200 h 879764"/>
                <a:gd name="connsiteX30" fmla="*/ 287482 w 692727"/>
                <a:gd name="connsiteY30" fmla="*/ 852055 h 879764"/>
                <a:gd name="connsiteX31" fmla="*/ 252846 w 692727"/>
                <a:gd name="connsiteY31" fmla="*/ 862446 h 879764"/>
                <a:gd name="connsiteX32" fmla="*/ 214746 w 692727"/>
                <a:gd name="connsiteY32" fmla="*/ 876300 h 879764"/>
                <a:gd name="connsiteX33" fmla="*/ 187036 w 692727"/>
                <a:gd name="connsiteY33" fmla="*/ 879764 h 879764"/>
                <a:gd name="connsiteX34" fmla="*/ 76200 w 692727"/>
                <a:gd name="connsiteY34" fmla="*/ 872837 h 879764"/>
                <a:gd name="connsiteX35" fmla="*/ 51955 w 692727"/>
                <a:gd name="connsiteY35" fmla="*/ 862446 h 879764"/>
                <a:gd name="connsiteX36" fmla="*/ 38100 w 692727"/>
                <a:gd name="connsiteY36" fmla="*/ 858982 h 879764"/>
                <a:gd name="connsiteX37" fmla="*/ 0 w 692727"/>
                <a:gd name="connsiteY37" fmla="*/ 810491 h 879764"/>
                <a:gd name="connsiteX38" fmla="*/ 3464 w 692727"/>
                <a:gd name="connsiteY38" fmla="*/ 786246 h 879764"/>
                <a:gd name="connsiteX39" fmla="*/ 13855 w 692727"/>
                <a:gd name="connsiteY39" fmla="*/ 775855 h 879764"/>
                <a:gd name="connsiteX40" fmla="*/ 17318 w 692727"/>
                <a:gd name="connsiteY40" fmla="*/ 765464 h 879764"/>
                <a:gd name="connsiteX41" fmla="*/ 24246 w 692727"/>
                <a:gd name="connsiteY41" fmla="*/ 751609 h 879764"/>
                <a:gd name="connsiteX42" fmla="*/ 31173 w 692727"/>
                <a:gd name="connsiteY42" fmla="*/ 647700 h 879764"/>
                <a:gd name="connsiteX43" fmla="*/ 38100 w 692727"/>
                <a:gd name="connsiteY43" fmla="*/ 633846 h 879764"/>
                <a:gd name="connsiteX44" fmla="*/ 41564 w 692727"/>
                <a:gd name="connsiteY44" fmla="*/ 623455 h 879764"/>
                <a:gd name="connsiteX45" fmla="*/ 45027 w 692727"/>
                <a:gd name="connsiteY45" fmla="*/ 609600 h 879764"/>
                <a:gd name="connsiteX46" fmla="*/ 48491 w 692727"/>
                <a:gd name="connsiteY46" fmla="*/ 592282 h 879764"/>
                <a:gd name="connsiteX47" fmla="*/ 65809 w 692727"/>
                <a:gd name="connsiteY47" fmla="*/ 564573 h 879764"/>
                <a:gd name="connsiteX48" fmla="*/ 86591 w 692727"/>
                <a:gd name="connsiteY48" fmla="*/ 550718 h 879764"/>
                <a:gd name="connsiteX49" fmla="*/ 93518 w 692727"/>
                <a:gd name="connsiteY49" fmla="*/ 540327 h 879764"/>
                <a:gd name="connsiteX50" fmla="*/ 100446 w 692727"/>
                <a:gd name="connsiteY50" fmla="*/ 533400 h 879764"/>
                <a:gd name="connsiteX51" fmla="*/ 103909 w 692727"/>
                <a:gd name="connsiteY51" fmla="*/ 512618 h 879764"/>
                <a:gd name="connsiteX52" fmla="*/ 117764 w 692727"/>
                <a:gd name="connsiteY52" fmla="*/ 148937 h 8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2727" h="879764">
                  <a:moveTo>
                    <a:pt x="117764" y="148937"/>
                  </a:moveTo>
                  <a:lnTo>
                    <a:pt x="117764" y="148937"/>
                  </a:lnTo>
                  <a:cubicBezTo>
                    <a:pt x="183063" y="102292"/>
                    <a:pt x="100758" y="158876"/>
                    <a:pt x="252846" y="79664"/>
                  </a:cubicBezTo>
                  <a:cubicBezTo>
                    <a:pt x="255353" y="78358"/>
                    <a:pt x="326618" y="30965"/>
                    <a:pt x="342900" y="27709"/>
                  </a:cubicBezTo>
                  <a:lnTo>
                    <a:pt x="360218" y="24246"/>
                  </a:lnTo>
                  <a:cubicBezTo>
                    <a:pt x="364836" y="20782"/>
                    <a:pt x="368668" y="15882"/>
                    <a:pt x="374073" y="13855"/>
                  </a:cubicBezTo>
                  <a:cubicBezTo>
                    <a:pt x="396911" y="5291"/>
                    <a:pt x="416732" y="3307"/>
                    <a:pt x="439882" y="0"/>
                  </a:cubicBezTo>
                  <a:cubicBezTo>
                    <a:pt x="452582" y="1155"/>
                    <a:pt x="465424" y="1248"/>
                    <a:pt x="477982" y="3464"/>
                  </a:cubicBezTo>
                  <a:cubicBezTo>
                    <a:pt x="485173" y="4733"/>
                    <a:pt x="491984" y="7679"/>
                    <a:pt x="498764" y="10391"/>
                  </a:cubicBezTo>
                  <a:cubicBezTo>
                    <a:pt x="510309" y="15009"/>
                    <a:pt x="521134" y="22202"/>
                    <a:pt x="533400" y="24246"/>
                  </a:cubicBezTo>
                  <a:lnTo>
                    <a:pt x="554182" y="27709"/>
                  </a:lnTo>
                  <a:cubicBezTo>
                    <a:pt x="569918" y="38200"/>
                    <a:pt x="582159" y="45295"/>
                    <a:pt x="595746" y="58882"/>
                  </a:cubicBezTo>
                  <a:cubicBezTo>
                    <a:pt x="602122" y="65258"/>
                    <a:pt x="607291" y="72737"/>
                    <a:pt x="613064" y="79664"/>
                  </a:cubicBezTo>
                  <a:cubicBezTo>
                    <a:pt x="614861" y="90447"/>
                    <a:pt x="622158" y="138800"/>
                    <a:pt x="626918" y="152400"/>
                  </a:cubicBezTo>
                  <a:cubicBezTo>
                    <a:pt x="631526" y="165567"/>
                    <a:pt x="639055" y="177547"/>
                    <a:pt x="644236" y="190500"/>
                  </a:cubicBezTo>
                  <a:cubicBezTo>
                    <a:pt x="652896" y="212151"/>
                    <a:pt x="654985" y="224567"/>
                    <a:pt x="661555" y="245918"/>
                  </a:cubicBezTo>
                  <a:cubicBezTo>
                    <a:pt x="682921" y="315355"/>
                    <a:pt x="656161" y="229228"/>
                    <a:pt x="675409" y="280555"/>
                  </a:cubicBezTo>
                  <a:cubicBezTo>
                    <a:pt x="677080" y="285012"/>
                    <a:pt x="677718" y="289791"/>
                    <a:pt x="678873" y="294409"/>
                  </a:cubicBezTo>
                  <a:cubicBezTo>
                    <a:pt x="677823" y="323815"/>
                    <a:pt x="675667" y="408355"/>
                    <a:pt x="671946" y="446809"/>
                  </a:cubicBezTo>
                  <a:cubicBezTo>
                    <a:pt x="670263" y="464199"/>
                    <a:pt x="667327" y="481446"/>
                    <a:pt x="665018" y="498764"/>
                  </a:cubicBezTo>
                  <a:cubicBezTo>
                    <a:pt x="666173" y="517237"/>
                    <a:pt x="666806" y="535749"/>
                    <a:pt x="668482" y="554182"/>
                  </a:cubicBezTo>
                  <a:cubicBezTo>
                    <a:pt x="671139" y="583410"/>
                    <a:pt x="676657" y="579619"/>
                    <a:pt x="682336" y="616527"/>
                  </a:cubicBezTo>
                  <a:cubicBezTo>
                    <a:pt x="690159" y="667373"/>
                    <a:pt x="686286" y="646664"/>
                    <a:pt x="692727" y="678873"/>
                  </a:cubicBezTo>
                  <a:cubicBezTo>
                    <a:pt x="689263" y="690418"/>
                    <a:pt x="690122" y="704307"/>
                    <a:pt x="682336" y="713509"/>
                  </a:cubicBezTo>
                  <a:cubicBezTo>
                    <a:pt x="675964" y="721039"/>
                    <a:pt x="663938" y="720641"/>
                    <a:pt x="654627" y="723900"/>
                  </a:cubicBezTo>
                  <a:cubicBezTo>
                    <a:pt x="640843" y="728725"/>
                    <a:pt x="627030" y="733487"/>
                    <a:pt x="613064" y="737755"/>
                  </a:cubicBezTo>
                  <a:cubicBezTo>
                    <a:pt x="479334" y="778617"/>
                    <a:pt x="580503" y="746587"/>
                    <a:pt x="464127" y="779318"/>
                  </a:cubicBezTo>
                  <a:cubicBezTo>
                    <a:pt x="449010" y="783570"/>
                    <a:pt x="434109" y="788555"/>
                    <a:pt x="419100" y="793173"/>
                  </a:cubicBezTo>
                  <a:cubicBezTo>
                    <a:pt x="392973" y="810590"/>
                    <a:pt x="395402" y="810578"/>
                    <a:pt x="360218" y="824346"/>
                  </a:cubicBezTo>
                  <a:cubicBezTo>
                    <a:pt x="346618" y="829668"/>
                    <a:pt x="332302" y="833001"/>
                    <a:pt x="318655" y="838200"/>
                  </a:cubicBezTo>
                  <a:cubicBezTo>
                    <a:pt x="308029" y="842248"/>
                    <a:pt x="298152" y="848124"/>
                    <a:pt x="287482" y="852055"/>
                  </a:cubicBezTo>
                  <a:cubicBezTo>
                    <a:pt x="276172" y="856222"/>
                    <a:pt x="264281" y="858634"/>
                    <a:pt x="252846" y="862446"/>
                  </a:cubicBezTo>
                  <a:cubicBezTo>
                    <a:pt x="240026" y="866719"/>
                    <a:pt x="227815" y="872861"/>
                    <a:pt x="214746" y="876300"/>
                  </a:cubicBezTo>
                  <a:cubicBezTo>
                    <a:pt x="205744" y="878669"/>
                    <a:pt x="196273" y="878609"/>
                    <a:pt x="187036" y="879764"/>
                  </a:cubicBezTo>
                  <a:cubicBezTo>
                    <a:pt x="150091" y="877455"/>
                    <a:pt x="112917" y="877544"/>
                    <a:pt x="76200" y="872837"/>
                  </a:cubicBezTo>
                  <a:cubicBezTo>
                    <a:pt x="67479" y="871719"/>
                    <a:pt x="60218" y="865451"/>
                    <a:pt x="51955" y="862446"/>
                  </a:cubicBezTo>
                  <a:cubicBezTo>
                    <a:pt x="47481" y="860819"/>
                    <a:pt x="42718" y="860137"/>
                    <a:pt x="38100" y="858982"/>
                  </a:cubicBezTo>
                  <a:cubicBezTo>
                    <a:pt x="2531" y="823413"/>
                    <a:pt x="12384" y="841453"/>
                    <a:pt x="0" y="810491"/>
                  </a:cubicBezTo>
                  <a:cubicBezTo>
                    <a:pt x="1155" y="802409"/>
                    <a:pt x="432" y="793826"/>
                    <a:pt x="3464" y="786246"/>
                  </a:cubicBezTo>
                  <a:cubicBezTo>
                    <a:pt x="5283" y="781698"/>
                    <a:pt x="11138" y="779931"/>
                    <a:pt x="13855" y="775855"/>
                  </a:cubicBezTo>
                  <a:cubicBezTo>
                    <a:pt x="15880" y="772817"/>
                    <a:pt x="15880" y="768820"/>
                    <a:pt x="17318" y="765464"/>
                  </a:cubicBezTo>
                  <a:cubicBezTo>
                    <a:pt x="19352" y="760718"/>
                    <a:pt x="21937" y="756227"/>
                    <a:pt x="24246" y="751609"/>
                  </a:cubicBezTo>
                  <a:cubicBezTo>
                    <a:pt x="26555" y="716973"/>
                    <a:pt x="27117" y="682175"/>
                    <a:pt x="31173" y="647700"/>
                  </a:cubicBezTo>
                  <a:cubicBezTo>
                    <a:pt x="31776" y="642572"/>
                    <a:pt x="36066" y="638592"/>
                    <a:pt x="38100" y="633846"/>
                  </a:cubicBezTo>
                  <a:cubicBezTo>
                    <a:pt x="39538" y="630490"/>
                    <a:pt x="40561" y="626966"/>
                    <a:pt x="41564" y="623455"/>
                  </a:cubicBezTo>
                  <a:cubicBezTo>
                    <a:pt x="42872" y="618878"/>
                    <a:pt x="43994" y="614247"/>
                    <a:pt x="45027" y="609600"/>
                  </a:cubicBezTo>
                  <a:cubicBezTo>
                    <a:pt x="46304" y="603853"/>
                    <a:pt x="46629" y="597867"/>
                    <a:pt x="48491" y="592282"/>
                  </a:cubicBezTo>
                  <a:cubicBezTo>
                    <a:pt x="52295" y="580869"/>
                    <a:pt x="58697" y="574055"/>
                    <a:pt x="65809" y="564573"/>
                  </a:cubicBezTo>
                  <a:cubicBezTo>
                    <a:pt x="73117" y="542650"/>
                    <a:pt x="62496" y="564487"/>
                    <a:pt x="86591" y="550718"/>
                  </a:cubicBezTo>
                  <a:cubicBezTo>
                    <a:pt x="90205" y="548653"/>
                    <a:pt x="90917" y="543578"/>
                    <a:pt x="93518" y="540327"/>
                  </a:cubicBezTo>
                  <a:cubicBezTo>
                    <a:pt x="95558" y="537777"/>
                    <a:pt x="98137" y="535709"/>
                    <a:pt x="100446" y="533400"/>
                  </a:cubicBezTo>
                  <a:cubicBezTo>
                    <a:pt x="101600" y="526473"/>
                    <a:pt x="103716" y="519638"/>
                    <a:pt x="103909" y="512618"/>
                  </a:cubicBezTo>
                  <a:cubicBezTo>
                    <a:pt x="107182" y="393695"/>
                    <a:pt x="115455" y="209550"/>
                    <a:pt x="117764" y="148937"/>
                  </a:cubicBez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4" name="Forme libre : forme 1103">
              <a:extLst>
                <a:ext uri="{FF2B5EF4-FFF2-40B4-BE49-F238E27FC236}">
                  <a16:creationId xmlns:a16="http://schemas.microsoft.com/office/drawing/2014/main" id="{8A4771F9-2641-A714-B407-0E00B0413ECE}"/>
                </a:ext>
              </a:extLst>
            </p:cNvPr>
            <p:cNvSpPr/>
            <p:nvPr/>
          </p:nvSpPr>
          <p:spPr>
            <a:xfrm>
              <a:off x="2212521" y="2476981"/>
              <a:ext cx="881145" cy="588818"/>
            </a:xfrm>
            <a:custGeom>
              <a:avLst/>
              <a:gdLst>
                <a:gd name="connsiteX0" fmla="*/ 118017 w 881145"/>
                <a:gd name="connsiteY0" fmla="*/ 588818 h 588818"/>
                <a:gd name="connsiteX1" fmla="*/ 118017 w 881145"/>
                <a:gd name="connsiteY1" fmla="*/ 588818 h 588818"/>
                <a:gd name="connsiteX2" fmla="*/ 62599 w 881145"/>
                <a:gd name="connsiteY2" fmla="*/ 481446 h 588818"/>
                <a:gd name="connsiteX3" fmla="*/ 41817 w 881145"/>
                <a:gd name="connsiteY3" fmla="*/ 415637 h 588818"/>
                <a:gd name="connsiteX4" fmla="*/ 21036 w 881145"/>
                <a:gd name="connsiteY4" fmla="*/ 367146 h 588818"/>
                <a:gd name="connsiteX5" fmla="*/ 10645 w 881145"/>
                <a:gd name="connsiteY5" fmla="*/ 335973 h 588818"/>
                <a:gd name="connsiteX6" fmla="*/ 3717 w 881145"/>
                <a:gd name="connsiteY6" fmla="*/ 318655 h 588818"/>
                <a:gd name="connsiteX7" fmla="*/ 3717 w 881145"/>
                <a:gd name="connsiteY7" fmla="*/ 284018 h 588818"/>
                <a:gd name="connsiteX8" fmla="*/ 21036 w 881145"/>
                <a:gd name="connsiteY8" fmla="*/ 273628 h 588818"/>
                <a:gd name="connsiteX9" fmla="*/ 107626 w 881145"/>
                <a:gd name="connsiteY9" fmla="*/ 256309 h 588818"/>
                <a:gd name="connsiteX10" fmla="*/ 260026 w 881145"/>
                <a:gd name="connsiteY10" fmla="*/ 252846 h 588818"/>
                <a:gd name="connsiteX11" fmla="*/ 301590 w 881145"/>
                <a:gd name="connsiteY11" fmla="*/ 235528 h 588818"/>
                <a:gd name="connsiteX12" fmla="*/ 336226 w 881145"/>
                <a:gd name="connsiteY12" fmla="*/ 176646 h 588818"/>
                <a:gd name="connsiteX13" fmla="*/ 395108 w 881145"/>
                <a:gd name="connsiteY13" fmla="*/ 96982 h 588818"/>
                <a:gd name="connsiteX14" fmla="*/ 402036 w 881145"/>
                <a:gd name="connsiteY14" fmla="*/ 83128 h 588818"/>
                <a:gd name="connsiteX15" fmla="*/ 422817 w 881145"/>
                <a:gd name="connsiteY15" fmla="*/ 65809 h 588818"/>
                <a:gd name="connsiteX16" fmla="*/ 460917 w 881145"/>
                <a:gd name="connsiteY16" fmla="*/ 45028 h 588818"/>
                <a:gd name="connsiteX17" fmla="*/ 492090 w 881145"/>
                <a:gd name="connsiteY17" fmla="*/ 38100 h 588818"/>
                <a:gd name="connsiteX18" fmla="*/ 523263 w 881145"/>
                <a:gd name="connsiteY18" fmla="*/ 24246 h 588818"/>
                <a:gd name="connsiteX19" fmla="*/ 544045 w 881145"/>
                <a:gd name="connsiteY19" fmla="*/ 13855 h 588818"/>
                <a:gd name="connsiteX20" fmla="*/ 571754 w 881145"/>
                <a:gd name="connsiteY20" fmla="*/ 6928 h 588818"/>
                <a:gd name="connsiteX21" fmla="*/ 592536 w 881145"/>
                <a:gd name="connsiteY21" fmla="*/ 0 h 588818"/>
                <a:gd name="connsiteX22" fmla="*/ 637563 w 881145"/>
                <a:gd name="connsiteY22" fmla="*/ 3464 h 588818"/>
                <a:gd name="connsiteX23" fmla="*/ 672199 w 881145"/>
                <a:gd name="connsiteY23" fmla="*/ 20782 h 588818"/>
                <a:gd name="connsiteX24" fmla="*/ 689517 w 881145"/>
                <a:gd name="connsiteY24" fmla="*/ 24246 h 588818"/>
                <a:gd name="connsiteX25" fmla="*/ 710299 w 881145"/>
                <a:gd name="connsiteY25" fmla="*/ 41564 h 588818"/>
                <a:gd name="connsiteX26" fmla="*/ 734545 w 881145"/>
                <a:gd name="connsiteY26" fmla="*/ 62346 h 588818"/>
                <a:gd name="connsiteX27" fmla="*/ 748399 w 881145"/>
                <a:gd name="connsiteY27" fmla="*/ 72737 h 588818"/>
                <a:gd name="connsiteX28" fmla="*/ 772645 w 881145"/>
                <a:gd name="connsiteY28" fmla="*/ 90055 h 588818"/>
                <a:gd name="connsiteX29" fmla="*/ 783036 w 881145"/>
                <a:gd name="connsiteY29" fmla="*/ 100446 h 588818"/>
                <a:gd name="connsiteX30" fmla="*/ 789963 w 881145"/>
                <a:gd name="connsiteY30" fmla="*/ 110837 h 588818"/>
                <a:gd name="connsiteX31" fmla="*/ 800354 w 881145"/>
                <a:gd name="connsiteY31" fmla="*/ 124691 h 588818"/>
                <a:gd name="connsiteX32" fmla="*/ 824599 w 881145"/>
                <a:gd name="connsiteY32" fmla="*/ 159328 h 588818"/>
                <a:gd name="connsiteX33" fmla="*/ 838454 w 881145"/>
                <a:gd name="connsiteY33" fmla="*/ 190500 h 588818"/>
                <a:gd name="connsiteX34" fmla="*/ 845381 w 881145"/>
                <a:gd name="connsiteY34" fmla="*/ 211282 h 588818"/>
                <a:gd name="connsiteX35" fmla="*/ 855772 w 881145"/>
                <a:gd name="connsiteY35" fmla="*/ 225137 h 588818"/>
                <a:gd name="connsiteX36" fmla="*/ 869626 w 881145"/>
                <a:gd name="connsiteY36" fmla="*/ 252846 h 588818"/>
                <a:gd name="connsiteX37" fmla="*/ 876554 w 881145"/>
                <a:gd name="connsiteY37" fmla="*/ 263237 h 588818"/>
                <a:gd name="connsiteX38" fmla="*/ 876554 w 881145"/>
                <a:gd name="connsiteY38" fmla="*/ 356755 h 588818"/>
                <a:gd name="connsiteX39" fmla="*/ 869626 w 881145"/>
                <a:gd name="connsiteY39" fmla="*/ 384464 h 588818"/>
                <a:gd name="connsiteX40" fmla="*/ 859236 w 881145"/>
                <a:gd name="connsiteY40" fmla="*/ 422564 h 588818"/>
                <a:gd name="connsiteX41" fmla="*/ 845381 w 881145"/>
                <a:gd name="connsiteY41" fmla="*/ 412173 h 588818"/>
                <a:gd name="connsiteX42" fmla="*/ 831526 w 881145"/>
                <a:gd name="connsiteY42" fmla="*/ 405246 h 588818"/>
                <a:gd name="connsiteX43" fmla="*/ 817672 w 881145"/>
                <a:gd name="connsiteY43" fmla="*/ 391391 h 588818"/>
                <a:gd name="connsiteX44" fmla="*/ 789963 w 881145"/>
                <a:gd name="connsiteY44" fmla="*/ 374073 h 588818"/>
                <a:gd name="connsiteX45" fmla="*/ 779572 w 881145"/>
                <a:gd name="connsiteY45" fmla="*/ 367146 h 588818"/>
                <a:gd name="connsiteX46" fmla="*/ 769181 w 881145"/>
                <a:gd name="connsiteY46" fmla="*/ 363682 h 588818"/>
                <a:gd name="connsiteX47" fmla="*/ 699908 w 881145"/>
                <a:gd name="connsiteY47" fmla="*/ 370609 h 588818"/>
                <a:gd name="connsiteX48" fmla="*/ 679126 w 881145"/>
                <a:gd name="connsiteY48" fmla="*/ 387928 h 588818"/>
                <a:gd name="connsiteX49" fmla="*/ 654881 w 881145"/>
                <a:gd name="connsiteY49" fmla="*/ 405246 h 588818"/>
                <a:gd name="connsiteX50" fmla="*/ 637563 w 881145"/>
                <a:gd name="connsiteY50" fmla="*/ 439882 h 588818"/>
                <a:gd name="connsiteX51" fmla="*/ 627172 w 881145"/>
                <a:gd name="connsiteY51" fmla="*/ 457200 h 588818"/>
                <a:gd name="connsiteX52" fmla="*/ 609854 w 881145"/>
                <a:gd name="connsiteY52" fmla="*/ 471055 h 588818"/>
                <a:gd name="connsiteX53" fmla="*/ 592536 w 881145"/>
                <a:gd name="connsiteY53" fmla="*/ 498764 h 588818"/>
                <a:gd name="connsiteX54" fmla="*/ 575217 w 881145"/>
                <a:gd name="connsiteY54" fmla="*/ 512618 h 588818"/>
                <a:gd name="connsiteX55" fmla="*/ 512872 w 881145"/>
                <a:gd name="connsiteY55" fmla="*/ 533400 h 588818"/>
                <a:gd name="connsiteX56" fmla="*/ 495554 w 881145"/>
                <a:gd name="connsiteY56" fmla="*/ 540328 h 588818"/>
                <a:gd name="connsiteX57" fmla="*/ 478236 w 881145"/>
                <a:gd name="connsiteY57" fmla="*/ 543791 h 588818"/>
                <a:gd name="connsiteX58" fmla="*/ 350081 w 881145"/>
                <a:gd name="connsiteY58" fmla="*/ 547255 h 588818"/>
                <a:gd name="connsiteX59" fmla="*/ 305054 w 881145"/>
                <a:gd name="connsiteY59" fmla="*/ 554182 h 588818"/>
                <a:gd name="connsiteX60" fmla="*/ 280808 w 881145"/>
                <a:gd name="connsiteY60" fmla="*/ 561109 h 588818"/>
                <a:gd name="connsiteX61" fmla="*/ 228854 w 881145"/>
                <a:gd name="connsiteY61" fmla="*/ 568037 h 588818"/>
                <a:gd name="connsiteX62" fmla="*/ 214999 w 881145"/>
                <a:gd name="connsiteY62" fmla="*/ 571500 h 588818"/>
                <a:gd name="connsiteX63" fmla="*/ 156117 w 881145"/>
                <a:gd name="connsiteY63" fmla="*/ 578428 h 588818"/>
                <a:gd name="connsiteX64" fmla="*/ 131872 w 881145"/>
                <a:gd name="connsiteY64" fmla="*/ 585355 h 588818"/>
                <a:gd name="connsiteX65" fmla="*/ 118017 w 881145"/>
                <a:gd name="connsiteY65" fmla="*/ 588818 h 588818"/>
                <a:gd name="connsiteX66" fmla="*/ 118017 w 881145"/>
                <a:gd name="connsiteY66" fmla="*/ 588818 h 58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1145" h="588818">
                  <a:moveTo>
                    <a:pt x="118017" y="588818"/>
                  </a:moveTo>
                  <a:lnTo>
                    <a:pt x="118017" y="588818"/>
                  </a:lnTo>
                  <a:cubicBezTo>
                    <a:pt x="99544" y="553027"/>
                    <a:pt x="78820" y="518312"/>
                    <a:pt x="62599" y="481446"/>
                  </a:cubicBezTo>
                  <a:cubicBezTo>
                    <a:pt x="53334" y="460390"/>
                    <a:pt x="49678" y="437256"/>
                    <a:pt x="41817" y="415637"/>
                  </a:cubicBezTo>
                  <a:cubicBezTo>
                    <a:pt x="35807" y="399110"/>
                    <a:pt x="27444" y="383522"/>
                    <a:pt x="21036" y="367146"/>
                  </a:cubicBezTo>
                  <a:cubicBezTo>
                    <a:pt x="17045" y="356946"/>
                    <a:pt x="14329" y="346288"/>
                    <a:pt x="10645" y="335973"/>
                  </a:cubicBezTo>
                  <a:cubicBezTo>
                    <a:pt x="8554" y="330118"/>
                    <a:pt x="6026" y="324428"/>
                    <a:pt x="3717" y="318655"/>
                  </a:cubicBezTo>
                  <a:cubicBezTo>
                    <a:pt x="1773" y="308934"/>
                    <a:pt x="-3574" y="293739"/>
                    <a:pt x="3717" y="284018"/>
                  </a:cubicBezTo>
                  <a:cubicBezTo>
                    <a:pt x="7756" y="278632"/>
                    <a:pt x="15015" y="276639"/>
                    <a:pt x="21036" y="273628"/>
                  </a:cubicBezTo>
                  <a:cubicBezTo>
                    <a:pt x="47752" y="260270"/>
                    <a:pt x="78304" y="257356"/>
                    <a:pt x="107626" y="256309"/>
                  </a:cubicBezTo>
                  <a:cubicBezTo>
                    <a:pt x="158407" y="254495"/>
                    <a:pt x="209226" y="254000"/>
                    <a:pt x="260026" y="252846"/>
                  </a:cubicBezTo>
                  <a:cubicBezTo>
                    <a:pt x="273881" y="247073"/>
                    <a:pt x="296843" y="249767"/>
                    <a:pt x="301590" y="235528"/>
                  </a:cubicBezTo>
                  <a:cubicBezTo>
                    <a:pt x="311131" y="206908"/>
                    <a:pt x="303080" y="228206"/>
                    <a:pt x="336226" y="176646"/>
                  </a:cubicBezTo>
                  <a:cubicBezTo>
                    <a:pt x="413205" y="56900"/>
                    <a:pt x="326931" y="185610"/>
                    <a:pt x="395108" y="96982"/>
                  </a:cubicBezTo>
                  <a:cubicBezTo>
                    <a:pt x="398256" y="92890"/>
                    <a:pt x="398606" y="86987"/>
                    <a:pt x="402036" y="83128"/>
                  </a:cubicBezTo>
                  <a:cubicBezTo>
                    <a:pt x="408027" y="76388"/>
                    <a:pt x="415699" y="71345"/>
                    <a:pt x="422817" y="65809"/>
                  </a:cubicBezTo>
                  <a:cubicBezTo>
                    <a:pt x="433033" y="57863"/>
                    <a:pt x="451233" y="49063"/>
                    <a:pt x="460917" y="45028"/>
                  </a:cubicBezTo>
                  <a:cubicBezTo>
                    <a:pt x="465432" y="43147"/>
                    <a:pt x="488716" y="38775"/>
                    <a:pt x="492090" y="38100"/>
                  </a:cubicBezTo>
                  <a:cubicBezTo>
                    <a:pt x="533560" y="17366"/>
                    <a:pt x="474595" y="46368"/>
                    <a:pt x="523263" y="24246"/>
                  </a:cubicBezTo>
                  <a:cubicBezTo>
                    <a:pt x="530314" y="21041"/>
                    <a:pt x="536751" y="16460"/>
                    <a:pt x="544045" y="13855"/>
                  </a:cubicBezTo>
                  <a:cubicBezTo>
                    <a:pt x="553011" y="10653"/>
                    <a:pt x="562600" y="9544"/>
                    <a:pt x="571754" y="6928"/>
                  </a:cubicBezTo>
                  <a:cubicBezTo>
                    <a:pt x="578775" y="4922"/>
                    <a:pt x="585609" y="2309"/>
                    <a:pt x="592536" y="0"/>
                  </a:cubicBezTo>
                  <a:cubicBezTo>
                    <a:pt x="607545" y="1155"/>
                    <a:pt x="622694" y="1116"/>
                    <a:pt x="637563" y="3464"/>
                  </a:cubicBezTo>
                  <a:cubicBezTo>
                    <a:pt x="674313" y="9267"/>
                    <a:pt x="644210" y="8342"/>
                    <a:pt x="672199" y="20782"/>
                  </a:cubicBezTo>
                  <a:cubicBezTo>
                    <a:pt x="677579" y="23173"/>
                    <a:pt x="683744" y="23091"/>
                    <a:pt x="689517" y="24246"/>
                  </a:cubicBezTo>
                  <a:cubicBezTo>
                    <a:pt x="714201" y="48930"/>
                    <a:pt x="686188" y="22275"/>
                    <a:pt x="710299" y="41564"/>
                  </a:cubicBezTo>
                  <a:cubicBezTo>
                    <a:pt x="718611" y="48214"/>
                    <a:pt x="726307" y="55605"/>
                    <a:pt x="734545" y="62346"/>
                  </a:cubicBezTo>
                  <a:cubicBezTo>
                    <a:pt x="739013" y="66001"/>
                    <a:pt x="744016" y="68980"/>
                    <a:pt x="748399" y="72737"/>
                  </a:cubicBezTo>
                  <a:cubicBezTo>
                    <a:pt x="768056" y="89586"/>
                    <a:pt x="748490" y="77978"/>
                    <a:pt x="772645" y="90055"/>
                  </a:cubicBezTo>
                  <a:cubicBezTo>
                    <a:pt x="776109" y="93519"/>
                    <a:pt x="779900" y="96683"/>
                    <a:pt x="783036" y="100446"/>
                  </a:cubicBezTo>
                  <a:cubicBezTo>
                    <a:pt x="785701" y="103644"/>
                    <a:pt x="787543" y="107450"/>
                    <a:pt x="789963" y="110837"/>
                  </a:cubicBezTo>
                  <a:cubicBezTo>
                    <a:pt x="793318" y="115534"/>
                    <a:pt x="797044" y="119962"/>
                    <a:pt x="800354" y="124691"/>
                  </a:cubicBezTo>
                  <a:cubicBezTo>
                    <a:pt x="830216" y="167351"/>
                    <a:pt x="800333" y="126973"/>
                    <a:pt x="824599" y="159328"/>
                  </a:cubicBezTo>
                  <a:cubicBezTo>
                    <a:pt x="832352" y="198086"/>
                    <a:pt x="821436" y="156463"/>
                    <a:pt x="838454" y="190500"/>
                  </a:cubicBezTo>
                  <a:cubicBezTo>
                    <a:pt x="841720" y="197031"/>
                    <a:pt x="842116" y="204751"/>
                    <a:pt x="845381" y="211282"/>
                  </a:cubicBezTo>
                  <a:cubicBezTo>
                    <a:pt x="847963" y="216445"/>
                    <a:pt x="852570" y="220334"/>
                    <a:pt x="855772" y="225137"/>
                  </a:cubicBezTo>
                  <a:cubicBezTo>
                    <a:pt x="884585" y="268356"/>
                    <a:pt x="855063" y="223719"/>
                    <a:pt x="869626" y="252846"/>
                  </a:cubicBezTo>
                  <a:cubicBezTo>
                    <a:pt x="871488" y="256569"/>
                    <a:pt x="874245" y="259773"/>
                    <a:pt x="876554" y="263237"/>
                  </a:cubicBezTo>
                  <a:cubicBezTo>
                    <a:pt x="882393" y="304119"/>
                    <a:pt x="882953" y="297031"/>
                    <a:pt x="876554" y="356755"/>
                  </a:cubicBezTo>
                  <a:cubicBezTo>
                    <a:pt x="875540" y="366221"/>
                    <a:pt x="872241" y="375310"/>
                    <a:pt x="869626" y="384464"/>
                  </a:cubicBezTo>
                  <a:cubicBezTo>
                    <a:pt x="861391" y="413286"/>
                    <a:pt x="864737" y="400555"/>
                    <a:pt x="859236" y="422564"/>
                  </a:cubicBezTo>
                  <a:cubicBezTo>
                    <a:pt x="854618" y="419100"/>
                    <a:pt x="850276" y="415233"/>
                    <a:pt x="845381" y="412173"/>
                  </a:cubicBezTo>
                  <a:cubicBezTo>
                    <a:pt x="841002" y="409436"/>
                    <a:pt x="835657" y="408344"/>
                    <a:pt x="831526" y="405246"/>
                  </a:cubicBezTo>
                  <a:cubicBezTo>
                    <a:pt x="826301" y="401327"/>
                    <a:pt x="822897" y="395310"/>
                    <a:pt x="817672" y="391391"/>
                  </a:cubicBezTo>
                  <a:cubicBezTo>
                    <a:pt x="808959" y="384856"/>
                    <a:pt x="799026" y="380115"/>
                    <a:pt x="789963" y="374073"/>
                  </a:cubicBezTo>
                  <a:cubicBezTo>
                    <a:pt x="786499" y="371764"/>
                    <a:pt x="783295" y="369008"/>
                    <a:pt x="779572" y="367146"/>
                  </a:cubicBezTo>
                  <a:cubicBezTo>
                    <a:pt x="776306" y="365513"/>
                    <a:pt x="772645" y="364837"/>
                    <a:pt x="769181" y="363682"/>
                  </a:cubicBezTo>
                  <a:cubicBezTo>
                    <a:pt x="746090" y="365991"/>
                    <a:pt x="722798" y="366794"/>
                    <a:pt x="699908" y="370609"/>
                  </a:cubicBezTo>
                  <a:cubicBezTo>
                    <a:pt x="682077" y="373581"/>
                    <a:pt x="689123" y="377932"/>
                    <a:pt x="679126" y="387928"/>
                  </a:cubicBezTo>
                  <a:cubicBezTo>
                    <a:pt x="674834" y="392220"/>
                    <a:pt x="660777" y="401315"/>
                    <a:pt x="654881" y="405246"/>
                  </a:cubicBezTo>
                  <a:cubicBezTo>
                    <a:pt x="648724" y="429870"/>
                    <a:pt x="655235" y="410429"/>
                    <a:pt x="637563" y="439882"/>
                  </a:cubicBezTo>
                  <a:cubicBezTo>
                    <a:pt x="634099" y="445655"/>
                    <a:pt x="631645" y="452168"/>
                    <a:pt x="627172" y="457200"/>
                  </a:cubicBezTo>
                  <a:cubicBezTo>
                    <a:pt x="622261" y="462725"/>
                    <a:pt x="615627" y="466437"/>
                    <a:pt x="609854" y="471055"/>
                  </a:cubicBezTo>
                  <a:cubicBezTo>
                    <a:pt x="604081" y="480291"/>
                    <a:pt x="601041" y="491960"/>
                    <a:pt x="592536" y="498764"/>
                  </a:cubicBezTo>
                  <a:cubicBezTo>
                    <a:pt x="586763" y="503382"/>
                    <a:pt x="581740" y="509139"/>
                    <a:pt x="575217" y="512618"/>
                  </a:cubicBezTo>
                  <a:cubicBezTo>
                    <a:pt x="544141" y="529192"/>
                    <a:pt x="543151" y="524083"/>
                    <a:pt x="512872" y="533400"/>
                  </a:cubicBezTo>
                  <a:cubicBezTo>
                    <a:pt x="506930" y="535229"/>
                    <a:pt x="501509" y="538541"/>
                    <a:pt x="495554" y="540328"/>
                  </a:cubicBezTo>
                  <a:cubicBezTo>
                    <a:pt x="489915" y="542020"/>
                    <a:pt x="484116" y="543511"/>
                    <a:pt x="478236" y="543791"/>
                  </a:cubicBezTo>
                  <a:cubicBezTo>
                    <a:pt x="435550" y="545824"/>
                    <a:pt x="392799" y="546100"/>
                    <a:pt x="350081" y="547255"/>
                  </a:cubicBezTo>
                  <a:cubicBezTo>
                    <a:pt x="335072" y="549564"/>
                    <a:pt x="319945" y="551204"/>
                    <a:pt x="305054" y="554182"/>
                  </a:cubicBezTo>
                  <a:cubicBezTo>
                    <a:pt x="296812" y="555830"/>
                    <a:pt x="289078" y="559605"/>
                    <a:pt x="280808" y="561109"/>
                  </a:cubicBezTo>
                  <a:cubicBezTo>
                    <a:pt x="263619" y="564234"/>
                    <a:pt x="246111" y="565312"/>
                    <a:pt x="228854" y="568037"/>
                  </a:cubicBezTo>
                  <a:cubicBezTo>
                    <a:pt x="224152" y="568779"/>
                    <a:pt x="219712" y="570827"/>
                    <a:pt x="214999" y="571500"/>
                  </a:cubicBezTo>
                  <a:cubicBezTo>
                    <a:pt x="195435" y="574295"/>
                    <a:pt x="175744" y="576119"/>
                    <a:pt x="156117" y="578428"/>
                  </a:cubicBezTo>
                  <a:cubicBezTo>
                    <a:pt x="112794" y="589257"/>
                    <a:pt x="166665" y="575415"/>
                    <a:pt x="131872" y="585355"/>
                  </a:cubicBezTo>
                  <a:cubicBezTo>
                    <a:pt x="127295" y="586663"/>
                    <a:pt x="122635" y="587664"/>
                    <a:pt x="118017" y="588818"/>
                  </a:cubicBezTo>
                  <a:lnTo>
                    <a:pt x="118017" y="588818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5" name="Forme libre : forme 1104">
              <a:extLst>
                <a:ext uri="{FF2B5EF4-FFF2-40B4-BE49-F238E27FC236}">
                  <a16:creationId xmlns:a16="http://schemas.microsoft.com/office/drawing/2014/main" id="{BFE9B1D8-4136-783A-8D26-585BAC6FC51E}"/>
                </a:ext>
              </a:extLst>
            </p:cNvPr>
            <p:cNvSpPr/>
            <p:nvPr/>
          </p:nvSpPr>
          <p:spPr>
            <a:xfrm>
              <a:off x="3360610" y="3360775"/>
              <a:ext cx="1094922" cy="893619"/>
            </a:xfrm>
            <a:custGeom>
              <a:avLst/>
              <a:gdLst>
                <a:gd name="connsiteX0" fmla="*/ 526885 w 1094922"/>
                <a:gd name="connsiteY0" fmla="*/ 13855 h 893619"/>
                <a:gd name="connsiteX1" fmla="*/ 526885 w 1094922"/>
                <a:gd name="connsiteY1" fmla="*/ 13855 h 893619"/>
                <a:gd name="connsiteX2" fmla="*/ 513031 w 1094922"/>
                <a:gd name="connsiteY2" fmla="*/ 55419 h 893619"/>
                <a:gd name="connsiteX3" fmla="*/ 516495 w 1094922"/>
                <a:gd name="connsiteY3" fmla="*/ 142010 h 893619"/>
                <a:gd name="connsiteX4" fmla="*/ 526885 w 1094922"/>
                <a:gd name="connsiteY4" fmla="*/ 166255 h 893619"/>
                <a:gd name="connsiteX5" fmla="*/ 530349 w 1094922"/>
                <a:gd name="connsiteY5" fmla="*/ 197428 h 893619"/>
                <a:gd name="connsiteX6" fmla="*/ 540740 w 1094922"/>
                <a:gd name="connsiteY6" fmla="*/ 221673 h 893619"/>
                <a:gd name="connsiteX7" fmla="*/ 533813 w 1094922"/>
                <a:gd name="connsiteY7" fmla="*/ 304800 h 893619"/>
                <a:gd name="connsiteX8" fmla="*/ 506104 w 1094922"/>
                <a:gd name="connsiteY8" fmla="*/ 329046 h 893619"/>
                <a:gd name="connsiteX9" fmla="*/ 454149 w 1094922"/>
                <a:gd name="connsiteY9" fmla="*/ 349828 h 893619"/>
                <a:gd name="connsiteX10" fmla="*/ 440295 w 1094922"/>
                <a:gd name="connsiteY10" fmla="*/ 353291 h 893619"/>
                <a:gd name="connsiteX11" fmla="*/ 419513 w 1094922"/>
                <a:gd name="connsiteY11" fmla="*/ 360219 h 893619"/>
                <a:gd name="connsiteX12" fmla="*/ 343313 w 1094922"/>
                <a:gd name="connsiteY12" fmla="*/ 367146 h 893619"/>
                <a:gd name="connsiteX13" fmla="*/ 284431 w 1094922"/>
                <a:gd name="connsiteY13" fmla="*/ 387928 h 893619"/>
                <a:gd name="connsiteX14" fmla="*/ 260185 w 1094922"/>
                <a:gd name="connsiteY14" fmla="*/ 398319 h 893619"/>
                <a:gd name="connsiteX15" fmla="*/ 242867 w 1094922"/>
                <a:gd name="connsiteY15" fmla="*/ 412173 h 893619"/>
                <a:gd name="connsiteX16" fmla="*/ 225549 w 1094922"/>
                <a:gd name="connsiteY16" fmla="*/ 422564 h 893619"/>
                <a:gd name="connsiteX17" fmla="*/ 211695 w 1094922"/>
                <a:gd name="connsiteY17" fmla="*/ 429491 h 893619"/>
                <a:gd name="connsiteX18" fmla="*/ 177058 w 1094922"/>
                <a:gd name="connsiteY18" fmla="*/ 457200 h 893619"/>
                <a:gd name="connsiteX19" fmla="*/ 163204 w 1094922"/>
                <a:gd name="connsiteY19" fmla="*/ 464128 h 893619"/>
                <a:gd name="connsiteX20" fmla="*/ 156276 w 1094922"/>
                <a:gd name="connsiteY20" fmla="*/ 471055 h 893619"/>
                <a:gd name="connsiteX21" fmla="*/ 125104 w 1094922"/>
                <a:gd name="connsiteY21" fmla="*/ 495300 h 893619"/>
                <a:gd name="connsiteX22" fmla="*/ 90467 w 1094922"/>
                <a:gd name="connsiteY22" fmla="*/ 523010 h 893619"/>
                <a:gd name="connsiteX23" fmla="*/ 62758 w 1094922"/>
                <a:gd name="connsiteY23" fmla="*/ 550719 h 893619"/>
                <a:gd name="connsiteX24" fmla="*/ 41976 w 1094922"/>
                <a:gd name="connsiteY24" fmla="*/ 602673 h 893619"/>
                <a:gd name="connsiteX25" fmla="*/ 17731 w 1094922"/>
                <a:gd name="connsiteY25" fmla="*/ 640773 h 893619"/>
                <a:gd name="connsiteX26" fmla="*/ 3876 w 1094922"/>
                <a:gd name="connsiteY26" fmla="*/ 668482 h 893619"/>
                <a:gd name="connsiteX27" fmla="*/ 14267 w 1094922"/>
                <a:gd name="connsiteY27" fmla="*/ 782782 h 893619"/>
                <a:gd name="connsiteX28" fmla="*/ 38513 w 1094922"/>
                <a:gd name="connsiteY28" fmla="*/ 827810 h 893619"/>
                <a:gd name="connsiteX29" fmla="*/ 100858 w 1094922"/>
                <a:gd name="connsiteY29" fmla="*/ 869373 h 893619"/>
                <a:gd name="connsiteX30" fmla="*/ 121640 w 1094922"/>
                <a:gd name="connsiteY30" fmla="*/ 879764 h 893619"/>
                <a:gd name="connsiteX31" fmla="*/ 173595 w 1094922"/>
                <a:gd name="connsiteY31" fmla="*/ 886691 h 893619"/>
                <a:gd name="connsiteX32" fmla="*/ 270576 w 1094922"/>
                <a:gd name="connsiteY32" fmla="*/ 893619 h 893619"/>
                <a:gd name="connsiteX33" fmla="*/ 364095 w 1094922"/>
                <a:gd name="connsiteY33" fmla="*/ 886691 h 893619"/>
                <a:gd name="connsiteX34" fmla="*/ 395267 w 1094922"/>
                <a:gd name="connsiteY34" fmla="*/ 858982 h 893619"/>
                <a:gd name="connsiteX35" fmla="*/ 440295 w 1094922"/>
                <a:gd name="connsiteY35" fmla="*/ 765464 h 893619"/>
                <a:gd name="connsiteX36" fmla="*/ 457613 w 1094922"/>
                <a:gd name="connsiteY36" fmla="*/ 741219 h 893619"/>
                <a:gd name="connsiteX37" fmla="*/ 478395 w 1094922"/>
                <a:gd name="connsiteY37" fmla="*/ 716973 h 893619"/>
                <a:gd name="connsiteX38" fmla="*/ 672358 w 1094922"/>
                <a:gd name="connsiteY38" fmla="*/ 616528 h 893619"/>
                <a:gd name="connsiteX39" fmla="*/ 755485 w 1094922"/>
                <a:gd name="connsiteY39" fmla="*/ 606137 h 893619"/>
                <a:gd name="connsiteX40" fmla="*/ 817831 w 1094922"/>
                <a:gd name="connsiteY40" fmla="*/ 592282 h 893619"/>
                <a:gd name="connsiteX41" fmla="*/ 1067213 w 1094922"/>
                <a:gd name="connsiteY41" fmla="*/ 526473 h 893619"/>
                <a:gd name="connsiteX42" fmla="*/ 1084531 w 1094922"/>
                <a:gd name="connsiteY42" fmla="*/ 516082 h 893619"/>
                <a:gd name="connsiteX43" fmla="*/ 1094922 w 1094922"/>
                <a:gd name="connsiteY43" fmla="*/ 439882 h 893619"/>
                <a:gd name="connsiteX44" fmla="*/ 1087995 w 1094922"/>
                <a:gd name="connsiteY44" fmla="*/ 308264 h 893619"/>
                <a:gd name="connsiteX45" fmla="*/ 1074140 w 1094922"/>
                <a:gd name="connsiteY45" fmla="*/ 284019 h 893619"/>
                <a:gd name="connsiteX46" fmla="*/ 1067213 w 1094922"/>
                <a:gd name="connsiteY46" fmla="*/ 263237 h 893619"/>
                <a:gd name="connsiteX47" fmla="*/ 1029113 w 1094922"/>
                <a:gd name="connsiteY47" fmla="*/ 214746 h 893619"/>
                <a:gd name="connsiteX48" fmla="*/ 994476 w 1094922"/>
                <a:gd name="connsiteY48" fmla="*/ 169719 h 893619"/>
                <a:gd name="connsiteX49" fmla="*/ 914813 w 1094922"/>
                <a:gd name="connsiteY49" fmla="*/ 121228 h 893619"/>
                <a:gd name="connsiteX50" fmla="*/ 883640 w 1094922"/>
                <a:gd name="connsiteY50" fmla="*/ 110837 h 893619"/>
                <a:gd name="connsiteX51" fmla="*/ 855931 w 1094922"/>
                <a:gd name="connsiteY51" fmla="*/ 100446 h 893619"/>
                <a:gd name="connsiteX52" fmla="*/ 783195 w 1094922"/>
                <a:gd name="connsiteY52" fmla="*/ 69273 h 893619"/>
                <a:gd name="connsiteX53" fmla="*/ 731240 w 1094922"/>
                <a:gd name="connsiteY53" fmla="*/ 51955 h 893619"/>
                <a:gd name="connsiteX54" fmla="*/ 679285 w 1094922"/>
                <a:gd name="connsiteY54" fmla="*/ 24246 h 893619"/>
                <a:gd name="connsiteX55" fmla="*/ 658504 w 1094922"/>
                <a:gd name="connsiteY55" fmla="*/ 17319 h 893619"/>
                <a:gd name="connsiteX56" fmla="*/ 644649 w 1094922"/>
                <a:gd name="connsiteY56" fmla="*/ 10391 h 893619"/>
                <a:gd name="connsiteX57" fmla="*/ 589231 w 1094922"/>
                <a:gd name="connsiteY57" fmla="*/ 0 h 893619"/>
                <a:gd name="connsiteX58" fmla="*/ 523422 w 1094922"/>
                <a:gd name="connsiteY58" fmla="*/ 3464 h 893619"/>
                <a:gd name="connsiteX59" fmla="*/ 526885 w 1094922"/>
                <a:gd name="connsiteY59" fmla="*/ 13855 h 8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94922" h="893619">
                  <a:moveTo>
                    <a:pt x="526885" y="13855"/>
                  </a:moveTo>
                  <a:lnTo>
                    <a:pt x="526885" y="13855"/>
                  </a:lnTo>
                  <a:cubicBezTo>
                    <a:pt x="522267" y="27710"/>
                    <a:pt x="516414" y="41212"/>
                    <a:pt x="513031" y="55419"/>
                  </a:cubicBezTo>
                  <a:cubicBezTo>
                    <a:pt x="506285" y="83753"/>
                    <a:pt x="510453" y="114219"/>
                    <a:pt x="516495" y="142010"/>
                  </a:cubicBezTo>
                  <a:cubicBezTo>
                    <a:pt x="518363" y="150602"/>
                    <a:pt x="523422" y="158173"/>
                    <a:pt x="526885" y="166255"/>
                  </a:cubicBezTo>
                  <a:cubicBezTo>
                    <a:pt x="528040" y="176646"/>
                    <a:pt x="528630" y="187115"/>
                    <a:pt x="530349" y="197428"/>
                  </a:cubicBezTo>
                  <a:cubicBezTo>
                    <a:pt x="531623" y="205071"/>
                    <a:pt x="537586" y="215365"/>
                    <a:pt x="540740" y="221673"/>
                  </a:cubicBezTo>
                  <a:cubicBezTo>
                    <a:pt x="538431" y="249382"/>
                    <a:pt x="542349" y="278338"/>
                    <a:pt x="533813" y="304800"/>
                  </a:cubicBezTo>
                  <a:cubicBezTo>
                    <a:pt x="530045" y="316480"/>
                    <a:pt x="516408" y="322379"/>
                    <a:pt x="506104" y="329046"/>
                  </a:cubicBezTo>
                  <a:cubicBezTo>
                    <a:pt x="495081" y="336179"/>
                    <a:pt x="468494" y="345525"/>
                    <a:pt x="454149" y="349828"/>
                  </a:cubicBezTo>
                  <a:cubicBezTo>
                    <a:pt x="449590" y="351196"/>
                    <a:pt x="444854" y="351923"/>
                    <a:pt x="440295" y="353291"/>
                  </a:cubicBezTo>
                  <a:cubicBezTo>
                    <a:pt x="433301" y="355389"/>
                    <a:pt x="426673" y="358787"/>
                    <a:pt x="419513" y="360219"/>
                  </a:cubicBezTo>
                  <a:cubicBezTo>
                    <a:pt x="406708" y="362780"/>
                    <a:pt x="350775" y="366572"/>
                    <a:pt x="343313" y="367146"/>
                  </a:cubicBezTo>
                  <a:cubicBezTo>
                    <a:pt x="252283" y="397488"/>
                    <a:pt x="333856" y="369393"/>
                    <a:pt x="284431" y="387928"/>
                  </a:cubicBezTo>
                  <a:cubicBezTo>
                    <a:pt x="273869" y="391889"/>
                    <a:pt x="270619" y="391363"/>
                    <a:pt x="260185" y="398319"/>
                  </a:cubicBezTo>
                  <a:cubicBezTo>
                    <a:pt x="254034" y="402420"/>
                    <a:pt x="248923" y="407934"/>
                    <a:pt x="242867" y="412173"/>
                  </a:cubicBezTo>
                  <a:cubicBezTo>
                    <a:pt x="237352" y="416034"/>
                    <a:pt x="231434" y="419295"/>
                    <a:pt x="225549" y="422564"/>
                  </a:cubicBezTo>
                  <a:cubicBezTo>
                    <a:pt x="221036" y="425071"/>
                    <a:pt x="215825" y="426393"/>
                    <a:pt x="211695" y="429491"/>
                  </a:cubicBezTo>
                  <a:cubicBezTo>
                    <a:pt x="185913" y="448828"/>
                    <a:pt x="210974" y="440240"/>
                    <a:pt x="177058" y="457200"/>
                  </a:cubicBezTo>
                  <a:cubicBezTo>
                    <a:pt x="172440" y="459509"/>
                    <a:pt x="167500" y="461264"/>
                    <a:pt x="163204" y="464128"/>
                  </a:cubicBezTo>
                  <a:cubicBezTo>
                    <a:pt x="160487" y="465939"/>
                    <a:pt x="158804" y="468987"/>
                    <a:pt x="156276" y="471055"/>
                  </a:cubicBezTo>
                  <a:cubicBezTo>
                    <a:pt x="146088" y="479391"/>
                    <a:pt x="136057" y="487998"/>
                    <a:pt x="125104" y="495300"/>
                  </a:cubicBezTo>
                  <a:cubicBezTo>
                    <a:pt x="86302" y="521169"/>
                    <a:pt x="120082" y="496686"/>
                    <a:pt x="90467" y="523010"/>
                  </a:cubicBezTo>
                  <a:cubicBezTo>
                    <a:pt x="64276" y="546291"/>
                    <a:pt x="80993" y="526405"/>
                    <a:pt x="62758" y="550719"/>
                  </a:cubicBezTo>
                  <a:cubicBezTo>
                    <a:pt x="56580" y="569257"/>
                    <a:pt x="52353" y="582785"/>
                    <a:pt x="41976" y="602673"/>
                  </a:cubicBezTo>
                  <a:cubicBezTo>
                    <a:pt x="35013" y="616019"/>
                    <a:pt x="25273" y="627745"/>
                    <a:pt x="17731" y="640773"/>
                  </a:cubicBezTo>
                  <a:cubicBezTo>
                    <a:pt x="12557" y="649710"/>
                    <a:pt x="8494" y="659246"/>
                    <a:pt x="3876" y="668482"/>
                  </a:cubicBezTo>
                  <a:cubicBezTo>
                    <a:pt x="-996" y="717208"/>
                    <a:pt x="-4532" y="721259"/>
                    <a:pt x="14267" y="782782"/>
                  </a:cubicBezTo>
                  <a:cubicBezTo>
                    <a:pt x="19248" y="799085"/>
                    <a:pt x="28486" y="814023"/>
                    <a:pt x="38513" y="827810"/>
                  </a:cubicBezTo>
                  <a:cubicBezTo>
                    <a:pt x="66600" y="866430"/>
                    <a:pt x="63817" y="854557"/>
                    <a:pt x="100858" y="869373"/>
                  </a:cubicBezTo>
                  <a:cubicBezTo>
                    <a:pt x="108049" y="872249"/>
                    <a:pt x="114292" y="877315"/>
                    <a:pt x="121640" y="879764"/>
                  </a:cubicBezTo>
                  <a:cubicBezTo>
                    <a:pt x="129143" y="882265"/>
                    <a:pt x="170563" y="886445"/>
                    <a:pt x="173595" y="886691"/>
                  </a:cubicBezTo>
                  <a:lnTo>
                    <a:pt x="270576" y="893619"/>
                  </a:lnTo>
                  <a:cubicBezTo>
                    <a:pt x="301749" y="891310"/>
                    <a:pt x="333372" y="892452"/>
                    <a:pt x="364095" y="886691"/>
                  </a:cubicBezTo>
                  <a:cubicBezTo>
                    <a:pt x="367728" y="886010"/>
                    <a:pt x="392782" y="862822"/>
                    <a:pt x="395267" y="858982"/>
                  </a:cubicBezTo>
                  <a:cubicBezTo>
                    <a:pt x="431023" y="803722"/>
                    <a:pt x="409525" y="824207"/>
                    <a:pt x="440295" y="765464"/>
                  </a:cubicBezTo>
                  <a:cubicBezTo>
                    <a:pt x="444903" y="756666"/>
                    <a:pt x="451477" y="749028"/>
                    <a:pt x="457613" y="741219"/>
                  </a:cubicBezTo>
                  <a:cubicBezTo>
                    <a:pt x="464189" y="732849"/>
                    <a:pt x="469910" y="723401"/>
                    <a:pt x="478395" y="716973"/>
                  </a:cubicBezTo>
                  <a:cubicBezTo>
                    <a:pt x="531732" y="676566"/>
                    <a:pt x="603767" y="627961"/>
                    <a:pt x="672358" y="616528"/>
                  </a:cubicBezTo>
                  <a:cubicBezTo>
                    <a:pt x="727635" y="607314"/>
                    <a:pt x="699925" y="610766"/>
                    <a:pt x="755485" y="606137"/>
                  </a:cubicBezTo>
                  <a:cubicBezTo>
                    <a:pt x="776267" y="601519"/>
                    <a:pt x="797205" y="597553"/>
                    <a:pt x="817831" y="592282"/>
                  </a:cubicBezTo>
                  <a:lnTo>
                    <a:pt x="1067213" y="526473"/>
                  </a:lnTo>
                  <a:cubicBezTo>
                    <a:pt x="1072986" y="523009"/>
                    <a:pt x="1080670" y="521597"/>
                    <a:pt x="1084531" y="516082"/>
                  </a:cubicBezTo>
                  <a:cubicBezTo>
                    <a:pt x="1094441" y="501925"/>
                    <a:pt x="1094586" y="444928"/>
                    <a:pt x="1094922" y="439882"/>
                  </a:cubicBezTo>
                  <a:cubicBezTo>
                    <a:pt x="1092613" y="396009"/>
                    <a:pt x="1093801" y="351812"/>
                    <a:pt x="1087995" y="308264"/>
                  </a:cubicBezTo>
                  <a:cubicBezTo>
                    <a:pt x="1086765" y="299037"/>
                    <a:pt x="1078041" y="292470"/>
                    <a:pt x="1074140" y="284019"/>
                  </a:cubicBezTo>
                  <a:cubicBezTo>
                    <a:pt x="1071080" y="277389"/>
                    <a:pt x="1070479" y="269768"/>
                    <a:pt x="1067213" y="263237"/>
                  </a:cubicBezTo>
                  <a:cubicBezTo>
                    <a:pt x="1057446" y="243702"/>
                    <a:pt x="1042780" y="231830"/>
                    <a:pt x="1029113" y="214746"/>
                  </a:cubicBezTo>
                  <a:cubicBezTo>
                    <a:pt x="1021374" y="205072"/>
                    <a:pt x="1004698" y="178237"/>
                    <a:pt x="994476" y="169719"/>
                  </a:cubicBezTo>
                  <a:cubicBezTo>
                    <a:pt x="971668" y="150712"/>
                    <a:pt x="942562" y="132912"/>
                    <a:pt x="914813" y="121228"/>
                  </a:cubicBezTo>
                  <a:cubicBezTo>
                    <a:pt x="904718" y="116978"/>
                    <a:pt x="893969" y="114482"/>
                    <a:pt x="883640" y="110837"/>
                  </a:cubicBezTo>
                  <a:cubicBezTo>
                    <a:pt x="874338" y="107554"/>
                    <a:pt x="865046" y="104218"/>
                    <a:pt x="855931" y="100446"/>
                  </a:cubicBezTo>
                  <a:cubicBezTo>
                    <a:pt x="831557" y="90360"/>
                    <a:pt x="807398" y="79761"/>
                    <a:pt x="783195" y="69273"/>
                  </a:cubicBezTo>
                  <a:cubicBezTo>
                    <a:pt x="744041" y="52306"/>
                    <a:pt x="764204" y="57450"/>
                    <a:pt x="731240" y="51955"/>
                  </a:cubicBezTo>
                  <a:cubicBezTo>
                    <a:pt x="714260" y="42252"/>
                    <a:pt x="697313" y="31972"/>
                    <a:pt x="679285" y="24246"/>
                  </a:cubicBezTo>
                  <a:cubicBezTo>
                    <a:pt x="672574" y="21370"/>
                    <a:pt x="665283" y="20031"/>
                    <a:pt x="658504" y="17319"/>
                  </a:cubicBezTo>
                  <a:cubicBezTo>
                    <a:pt x="653710" y="15401"/>
                    <a:pt x="649614" y="11810"/>
                    <a:pt x="644649" y="10391"/>
                  </a:cubicBezTo>
                  <a:cubicBezTo>
                    <a:pt x="633030" y="7071"/>
                    <a:pt x="603790" y="2427"/>
                    <a:pt x="589231" y="0"/>
                  </a:cubicBezTo>
                  <a:cubicBezTo>
                    <a:pt x="567295" y="1155"/>
                    <a:pt x="545298" y="1475"/>
                    <a:pt x="523422" y="3464"/>
                  </a:cubicBezTo>
                  <a:cubicBezTo>
                    <a:pt x="481306" y="7293"/>
                    <a:pt x="526308" y="12123"/>
                    <a:pt x="526885" y="13855"/>
                  </a:cubicBezTo>
                  <a:close/>
                </a:path>
              </a:pathLst>
            </a:custGeom>
            <a:solidFill>
              <a:srgbClr val="FF0000">
                <a:alpha val="61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77" name="Groupe 1276">
            <a:extLst>
              <a:ext uri="{FF2B5EF4-FFF2-40B4-BE49-F238E27FC236}">
                <a16:creationId xmlns:a16="http://schemas.microsoft.com/office/drawing/2014/main" id="{C048A782-6B11-63B1-E7CA-309567E17E76}"/>
              </a:ext>
            </a:extLst>
          </p:cNvPr>
          <p:cNvGrpSpPr/>
          <p:nvPr/>
        </p:nvGrpSpPr>
        <p:grpSpPr>
          <a:xfrm>
            <a:off x="738011" y="2586243"/>
            <a:ext cx="2108945" cy="1968864"/>
            <a:chOff x="722975" y="2881720"/>
            <a:chExt cx="2108945" cy="1968864"/>
          </a:xfrm>
        </p:grpSpPr>
        <p:grpSp>
          <p:nvGrpSpPr>
            <p:cNvPr id="1241" name="Groupe 1240">
              <a:extLst>
                <a:ext uri="{FF2B5EF4-FFF2-40B4-BE49-F238E27FC236}">
                  <a16:creationId xmlns:a16="http://schemas.microsoft.com/office/drawing/2014/main" id="{1E28B500-C436-F211-D81F-1AE6C7A4A3C0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203" name="Ovale 1074">
                <a:extLst>
                  <a:ext uri="{FF2B5EF4-FFF2-40B4-BE49-F238E27FC236}">
                    <a16:creationId xmlns:a16="http://schemas.microsoft.com/office/drawing/2014/main" id="{96405248-6D84-C822-5299-EB424A79E748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e 1075">
                <a:extLst>
                  <a:ext uri="{FF2B5EF4-FFF2-40B4-BE49-F238E27FC236}">
                    <a16:creationId xmlns:a16="http://schemas.microsoft.com/office/drawing/2014/main" id="{06D8491B-244E-D1DA-D7DA-2258D3BB35E8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5" name="Connettore diritto 1076">
                <a:extLst>
                  <a:ext uri="{FF2B5EF4-FFF2-40B4-BE49-F238E27FC236}">
                    <a16:creationId xmlns:a16="http://schemas.microsoft.com/office/drawing/2014/main" id="{C413D7F9-70A5-8EBE-2273-5CC6CF6917CC}"/>
                  </a:ext>
                </a:extLst>
              </p:cNvPr>
              <p:cNvCxnSpPr>
                <a:cxnSpLocks/>
                <a:stCxn id="1203" idx="4"/>
                <a:endCxn id="1204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6" name="Ovale 1077">
                <a:extLst>
                  <a:ext uri="{FF2B5EF4-FFF2-40B4-BE49-F238E27FC236}">
                    <a16:creationId xmlns:a16="http://schemas.microsoft.com/office/drawing/2014/main" id="{BB96497F-F42C-C746-EA8B-C140A733085D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7" name="Connettore diritto 1078">
                <a:extLst>
                  <a:ext uri="{FF2B5EF4-FFF2-40B4-BE49-F238E27FC236}">
                    <a16:creationId xmlns:a16="http://schemas.microsoft.com/office/drawing/2014/main" id="{694B7BAB-51B8-6217-AD67-070A9A939782}"/>
                  </a:ext>
                </a:extLst>
              </p:cNvPr>
              <p:cNvCxnSpPr>
                <a:cxnSpLocks/>
                <a:stCxn id="1206" idx="3"/>
                <a:endCxn id="1203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8" name="Ovale 1095">
                <a:extLst>
                  <a:ext uri="{FF2B5EF4-FFF2-40B4-BE49-F238E27FC236}">
                    <a16:creationId xmlns:a16="http://schemas.microsoft.com/office/drawing/2014/main" id="{8D731E93-E0EB-5873-08B5-480E4F5C8C2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9" name="Connettore diritto 1096">
                <a:extLst>
                  <a:ext uri="{FF2B5EF4-FFF2-40B4-BE49-F238E27FC236}">
                    <a16:creationId xmlns:a16="http://schemas.microsoft.com/office/drawing/2014/main" id="{FF8F13F7-E856-35C6-8CED-61C94214B9D7}"/>
                  </a:ext>
                </a:extLst>
              </p:cNvPr>
              <p:cNvCxnSpPr>
                <a:cxnSpLocks/>
                <a:stCxn id="1208" idx="2"/>
                <a:endCxn id="1206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Connettore diritto 1096">
                <a:extLst>
                  <a:ext uri="{FF2B5EF4-FFF2-40B4-BE49-F238E27FC236}">
                    <a16:creationId xmlns:a16="http://schemas.microsoft.com/office/drawing/2014/main" id="{A61A2E8D-6D87-E9EA-CED8-1F0E13E8E474}"/>
                  </a:ext>
                </a:extLst>
              </p:cNvPr>
              <p:cNvCxnSpPr>
                <a:cxnSpLocks/>
                <a:stCxn id="1212" idx="2"/>
                <a:endCxn id="1208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1" name="Ovale 1074">
                <a:extLst>
                  <a:ext uri="{FF2B5EF4-FFF2-40B4-BE49-F238E27FC236}">
                    <a16:creationId xmlns:a16="http://schemas.microsoft.com/office/drawing/2014/main" id="{FCEAE7A6-66D7-73C3-D4DC-81FDE6034E4E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e 1075">
                <a:extLst>
                  <a:ext uri="{FF2B5EF4-FFF2-40B4-BE49-F238E27FC236}">
                    <a16:creationId xmlns:a16="http://schemas.microsoft.com/office/drawing/2014/main" id="{7718A0D3-DC32-B20A-1EAA-50D77E0BDA74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3" name="Connettore diritto 1076">
                <a:extLst>
                  <a:ext uri="{FF2B5EF4-FFF2-40B4-BE49-F238E27FC236}">
                    <a16:creationId xmlns:a16="http://schemas.microsoft.com/office/drawing/2014/main" id="{63046F51-8230-FDE4-0265-CF7C80E1B130}"/>
                  </a:ext>
                </a:extLst>
              </p:cNvPr>
              <p:cNvCxnSpPr>
                <a:cxnSpLocks/>
                <a:stCxn id="1211" idx="1"/>
                <a:endCxn id="1212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Ovale 1077">
                <a:extLst>
                  <a:ext uri="{FF2B5EF4-FFF2-40B4-BE49-F238E27FC236}">
                    <a16:creationId xmlns:a16="http://schemas.microsoft.com/office/drawing/2014/main" id="{57B56A18-E61E-3201-DEB3-A48A780F1AA5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5" name="Connettore diritto 1078">
                <a:extLst>
                  <a:ext uri="{FF2B5EF4-FFF2-40B4-BE49-F238E27FC236}">
                    <a16:creationId xmlns:a16="http://schemas.microsoft.com/office/drawing/2014/main" id="{0A4FC122-264E-91BC-D45D-37667F84821A}"/>
                  </a:ext>
                </a:extLst>
              </p:cNvPr>
              <p:cNvCxnSpPr>
                <a:cxnSpLocks/>
                <a:stCxn id="1214" idx="0"/>
                <a:endCxn id="1211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1" name="Groupe 1200">
              <a:extLst>
                <a:ext uri="{FF2B5EF4-FFF2-40B4-BE49-F238E27FC236}">
                  <a16:creationId xmlns:a16="http://schemas.microsoft.com/office/drawing/2014/main" id="{A482BF37-AE07-4895-D1AF-3802F750B40F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177" name="Ovale 1074">
                <a:extLst>
                  <a:ext uri="{FF2B5EF4-FFF2-40B4-BE49-F238E27FC236}">
                    <a16:creationId xmlns:a16="http://schemas.microsoft.com/office/drawing/2014/main" id="{504D8700-47D3-A09C-82FF-EEB948F61B63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Ovale 1075">
                <a:extLst>
                  <a:ext uri="{FF2B5EF4-FFF2-40B4-BE49-F238E27FC236}">
                    <a16:creationId xmlns:a16="http://schemas.microsoft.com/office/drawing/2014/main" id="{5886279E-3677-2E6F-4A9C-52123F427B52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9" name="Connettore diritto 1076">
                <a:extLst>
                  <a:ext uri="{FF2B5EF4-FFF2-40B4-BE49-F238E27FC236}">
                    <a16:creationId xmlns:a16="http://schemas.microsoft.com/office/drawing/2014/main" id="{874DEC2C-5B10-CC53-4F69-5B24D91B5FFE}"/>
                  </a:ext>
                </a:extLst>
              </p:cNvPr>
              <p:cNvCxnSpPr>
                <a:cxnSpLocks/>
                <a:stCxn id="1177" idx="2"/>
                <a:endCxn id="1178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0" name="Ovale 1077">
                <a:extLst>
                  <a:ext uri="{FF2B5EF4-FFF2-40B4-BE49-F238E27FC236}">
                    <a16:creationId xmlns:a16="http://schemas.microsoft.com/office/drawing/2014/main" id="{A4A604AB-DA86-ECA9-128F-B0C87F115C8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1" name="Connettore diritto 1078">
                <a:extLst>
                  <a:ext uri="{FF2B5EF4-FFF2-40B4-BE49-F238E27FC236}">
                    <a16:creationId xmlns:a16="http://schemas.microsoft.com/office/drawing/2014/main" id="{3DE5F993-9865-203C-4965-6CA0FA280E9C}"/>
                  </a:ext>
                </a:extLst>
              </p:cNvPr>
              <p:cNvCxnSpPr>
                <a:cxnSpLocks/>
                <a:stCxn id="1180" idx="3"/>
                <a:endCxn id="1177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Ovale 1095">
                <a:extLst>
                  <a:ext uri="{FF2B5EF4-FFF2-40B4-BE49-F238E27FC236}">
                    <a16:creationId xmlns:a16="http://schemas.microsoft.com/office/drawing/2014/main" id="{712503B6-D51A-0C5F-69FC-C209988D3ED4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3" name="Connettore diritto 1096">
                <a:extLst>
                  <a:ext uri="{FF2B5EF4-FFF2-40B4-BE49-F238E27FC236}">
                    <a16:creationId xmlns:a16="http://schemas.microsoft.com/office/drawing/2014/main" id="{19A89B46-E79A-BF6B-E58B-24CA7886AD4B}"/>
                  </a:ext>
                </a:extLst>
              </p:cNvPr>
              <p:cNvCxnSpPr>
                <a:cxnSpLocks/>
                <a:stCxn id="1182" idx="3"/>
                <a:endCxn id="1180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Connettore diritto 1096">
                <a:extLst>
                  <a:ext uri="{FF2B5EF4-FFF2-40B4-BE49-F238E27FC236}">
                    <a16:creationId xmlns:a16="http://schemas.microsoft.com/office/drawing/2014/main" id="{7E9FE8A9-A83C-CF4F-A4A2-94D5343F2F24}"/>
                  </a:ext>
                </a:extLst>
              </p:cNvPr>
              <p:cNvCxnSpPr>
                <a:cxnSpLocks/>
                <a:stCxn id="1186" idx="2"/>
                <a:endCxn id="1182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Ovale 1074">
                <a:extLst>
                  <a:ext uri="{FF2B5EF4-FFF2-40B4-BE49-F238E27FC236}">
                    <a16:creationId xmlns:a16="http://schemas.microsoft.com/office/drawing/2014/main" id="{0B44235E-1884-B33B-F549-CB7ED7CF7666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Ovale 1075">
                <a:extLst>
                  <a:ext uri="{FF2B5EF4-FFF2-40B4-BE49-F238E27FC236}">
                    <a16:creationId xmlns:a16="http://schemas.microsoft.com/office/drawing/2014/main" id="{C35DF385-10ED-1411-021A-2E224F0AABA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7" name="Connettore diritto 1076">
                <a:extLst>
                  <a:ext uri="{FF2B5EF4-FFF2-40B4-BE49-F238E27FC236}">
                    <a16:creationId xmlns:a16="http://schemas.microsoft.com/office/drawing/2014/main" id="{4EF58766-A92E-D91E-8196-A4F7361C7ECD}"/>
                  </a:ext>
                </a:extLst>
              </p:cNvPr>
              <p:cNvCxnSpPr>
                <a:cxnSpLocks/>
                <a:stCxn id="1185" idx="2"/>
                <a:endCxn id="1186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8" name="Ovale 1077">
                <a:extLst>
                  <a:ext uri="{FF2B5EF4-FFF2-40B4-BE49-F238E27FC236}">
                    <a16:creationId xmlns:a16="http://schemas.microsoft.com/office/drawing/2014/main" id="{E66F55AA-72D3-E509-61C2-1F3FDB5E0013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9" name="Connettore diritto 1078">
                <a:extLst>
                  <a:ext uri="{FF2B5EF4-FFF2-40B4-BE49-F238E27FC236}">
                    <a16:creationId xmlns:a16="http://schemas.microsoft.com/office/drawing/2014/main" id="{C63082AB-5374-F99B-45E4-378E5CC0A673}"/>
                  </a:ext>
                </a:extLst>
              </p:cNvPr>
              <p:cNvCxnSpPr>
                <a:cxnSpLocks/>
                <a:stCxn id="1188" idx="3"/>
                <a:endCxn id="1185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uppo 1103">
              <a:extLst>
                <a:ext uri="{FF2B5EF4-FFF2-40B4-BE49-F238E27FC236}">
                  <a16:creationId xmlns:a16="http://schemas.microsoft.com/office/drawing/2014/main" id="{67946824-5D8D-5509-4903-EBC55C065E30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148" name="Ovale 1035">
                <a:extLst>
                  <a:ext uri="{FF2B5EF4-FFF2-40B4-BE49-F238E27FC236}">
                    <a16:creationId xmlns:a16="http://schemas.microsoft.com/office/drawing/2014/main" id="{E9C01181-B0D9-EF85-7FDB-30B8AFF91DE3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e 1036">
                <a:extLst>
                  <a:ext uri="{FF2B5EF4-FFF2-40B4-BE49-F238E27FC236}">
                    <a16:creationId xmlns:a16="http://schemas.microsoft.com/office/drawing/2014/main" id="{B489E269-D269-668B-5032-C5BE3C419772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0" name="Connettore diritto 1038">
                <a:extLst>
                  <a:ext uri="{FF2B5EF4-FFF2-40B4-BE49-F238E27FC236}">
                    <a16:creationId xmlns:a16="http://schemas.microsoft.com/office/drawing/2014/main" id="{80715A52-1D1C-091B-8BA9-D43B17FD2171}"/>
                  </a:ext>
                </a:extLst>
              </p:cNvPr>
              <p:cNvCxnSpPr>
                <a:stCxn id="1148" idx="4"/>
                <a:endCxn id="1149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1" name="Ovale 1041">
                <a:extLst>
                  <a:ext uri="{FF2B5EF4-FFF2-40B4-BE49-F238E27FC236}">
                    <a16:creationId xmlns:a16="http://schemas.microsoft.com/office/drawing/2014/main" id="{5090361F-BA6C-4C20-F941-1AEA9A94914A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e 1042">
                <a:extLst>
                  <a:ext uri="{FF2B5EF4-FFF2-40B4-BE49-F238E27FC236}">
                    <a16:creationId xmlns:a16="http://schemas.microsoft.com/office/drawing/2014/main" id="{4AFDAD31-9893-29D7-9F17-4EE972C70BCF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3" name="Connettore diritto 1043">
                <a:extLst>
                  <a:ext uri="{FF2B5EF4-FFF2-40B4-BE49-F238E27FC236}">
                    <a16:creationId xmlns:a16="http://schemas.microsoft.com/office/drawing/2014/main" id="{21408048-7CD4-8679-19C8-B8FD551CCF33}"/>
                  </a:ext>
                </a:extLst>
              </p:cNvPr>
              <p:cNvCxnSpPr>
                <a:stCxn id="1151" idx="4"/>
                <a:endCxn id="1152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Ovale 1044">
                <a:extLst>
                  <a:ext uri="{FF2B5EF4-FFF2-40B4-BE49-F238E27FC236}">
                    <a16:creationId xmlns:a16="http://schemas.microsoft.com/office/drawing/2014/main" id="{4AD29CFA-44DB-BBC1-C322-141B42079687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5" name="Connettore diritto 1045">
                <a:extLst>
                  <a:ext uri="{FF2B5EF4-FFF2-40B4-BE49-F238E27FC236}">
                    <a16:creationId xmlns:a16="http://schemas.microsoft.com/office/drawing/2014/main" id="{AFD00B07-C427-1C7E-0DD4-46F6E2D57C29}"/>
                  </a:ext>
                </a:extLst>
              </p:cNvPr>
              <p:cNvCxnSpPr>
                <a:cxnSpLocks/>
                <a:stCxn id="1154" idx="2"/>
                <a:endCxn id="1148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Connettore diritto 1048">
                <a:extLst>
                  <a:ext uri="{FF2B5EF4-FFF2-40B4-BE49-F238E27FC236}">
                    <a16:creationId xmlns:a16="http://schemas.microsoft.com/office/drawing/2014/main" id="{A3C6381E-34D8-5A21-F2E0-DE3493BF7645}"/>
                  </a:ext>
                </a:extLst>
              </p:cNvPr>
              <p:cNvCxnSpPr>
                <a:cxnSpLocks/>
                <a:stCxn id="1154" idx="6"/>
                <a:endCxn id="1151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7" name="Ovale 1051">
                <a:extLst>
                  <a:ext uri="{FF2B5EF4-FFF2-40B4-BE49-F238E27FC236}">
                    <a16:creationId xmlns:a16="http://schemas.microsoft.com/office/drawing/2014/main" id="{49902390-468F-055B-162D-D8C8138D8429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8" name="Connettore diritto 1052">
                <a:extLst>
                  <a:ext uri="{FF2B5EF4-FFF2-40B4-BE49-F238E27FC236}">
                    <a16:creationId xmlns:a16="http://schemas.microsoft.com/office/drawing/2014/main" id="{46FF00C6-A14B-05CD-4292-6A065798D6CD}"/>
                  </a:ext>
                </a:extLst>
              </p:cNvPr>
              <p:cNvCxnSpPr>
                <a:cxnSpLocks/>
                <a:stCxn id="1157" idx="2"/>
                <a:endCxn id="1149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Connettore diritto 1053">
                <a:extLst>
                  <a:ext uri="{FF2B5EF4-FFF2-40B4-BE49-F238E27FC236}">
                    <a16:creationId xmlns:a16="http://schemas.microsoft.com/office/drawing/2014/main" id="{5D7B54C9-E974-481E-BF95-71433FE888DA}"/>
                  </a:ext>
                </a:extLst>
              </p:cNvPr>
              <p:cNvCxnSpPr>
                <a:cxnSpLocks/>
                <a:stCxn id="1157" idx="6"/>
                <a:endCxn id="1152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0" name="Ovale 1059">
                <a:extLst>
                  <a:ext uri="{FF2B5EF4-FFF2-40B4-BE49-F238E27FC236}">
                    <a16:creationId xmlns:a16="http://schemas.microsoft.com/office/drawing/2014/main" id="{32AC4251-ED10-0C68-9639-FD59FD6A5A6A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1" name="Connettore diritto 1060">
                <a:extLst>
                  <a:ext uri="{FF2B5EF4-FFF2-40B4-BE49-F238E27FC236}">
                    <a16:creationId xmlns:a16="http://schemas.microsoft.com/office/drawing/2014/main" id="{C97E2EF1-28E7-FC88-BD55-A3C329153ABE}"/>
                  </a:ext>
                </a:extLst>
              </p:cNvPr>
              <p:cNvCxnSpPr>
                <a:cxnSpLocks/>
                <a:stCxn id="1157" idx="4"/>
                <a:endCxn id="1160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Ovale 1064">
                <a:extLst>
                  <a:ext uri="{FF2B5EF4-FFF2-40B4-BE49-F238E27FC236}">
                    <a16:creationId xmlns:a16="http://schemas.microsoft.com/office/drawing/2014/main" id="{E1C7BE96-D06B-B664-929E-11D8FB09DBD6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Connettore diritto 1065">
                <a:extLst>
                  <a:ext uri="{FF2B5EF4-FFF2-40B4-BE49-F238E27FC236}">
                    <a16:creationId xmlns:a16="http://schemas.microsoft.com/office/drawing/2014/main" id="{D1188D84-4135-28BB-82E3-682897B691C4}"/>
                  </a:ext>
                </a:extLst>
              </p:cNvPr>
              <p:cNvCxnSpPr>
                <a:cxnSpLocks/>
                <a:stCxn id="1162" idx="4"/>
                <a:endCxn id="1154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4" name="Ovale 1067">
                <a:extLst>
                  <a:ext uri="{FF2B5EF4-FFF2-40B4-BE49-F238E27FC236}">
                    <a16:creationId xmlns:a16="http://schemas.microsoft.com/office/drawing/2014/main" id="{731B8776-4D90-5567-C936-8A241D6ED1A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5" name="Connettore diritto 1068">
                <a:extLst>
                  <a:ext uri="{FF2B5EF4-FFF2-40B4-BE49-F238E27FC236}">
                    <a16:creationId xmlns:a16="http://schemas.microsoft.com/office/drawing/2014/main" id="{C4BC110B-5993-3B7E-5344-3E41591AF8EC}"/>
                  </a:ext>
                </a:extLst>
              </p:cNvPr>
              <p:cNvCxnSpPr>
                <a:cxnSpLocks/>
                <a:stCxn id="1149" idx="3"/>
                <a:endCxn id="1164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6" name="Ovale 1070">
                <a:extLst>
                  <a:ext uri="{FF2B5EF4-FFF2-40B4-BE49-F238E27FC236}">
                    <a16:creationId xmlns:a16="http://schemas.microsoft.com/office/drawing/2014/main" id="{AEA96EC2-35AD-C5FF-B43D-924A0F167359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7" name="Connettore diritto 1071">
                <a:extLst>
                  <a:ext uri="{FF2B5EF4-FFF2-40B4-BE49-F238E27FC236}">
                    <a16:creationId xmlns:a16="http://schemas.microsoft.com/office/drawing/2014/main" id="{D588F18D-0182-9524-4DC0-D0035BA5F00D}"/>
                  </a:ext>
                </a:extLst>
              </p:cNvPr>
              <p:cNvCxnSpPr>
                <a:cxnSpLocks/>
                <a:stCxn id="1166" idx="5"/>
                <a:endCxn id="1148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8" name="Ovale 1074">
                <a:extLst>
                  <a:ext uri="{FF2B5EF4-FFF2-40B4-BE49-F238E27FC236}">
                    <a16:creationId xmlns:a16="http://schemas.microsoft.com/office/drawing/2014/main" id="{96194F6E-7D28-6D97-D2EB-6B8F210D82A7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e 1075">
                <a:extLst>
                  <a:ext uri="{FF2B5EF4-FFF2-40B4-BE49-F238E27FC236}">
                    <a16:creationId xmlns:a16="http://schemas.microsoft.com/office/drawing/2014/main" id="{6F9E5247-4A0D-8047-7495-6D4BDC1C8324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0" name="Connettore diritto 1076">
                <a:extLst>
                  <a:ext uri="{FF2B5EF4-FFF2-40B4-BE49-F238E27FC236}">
                    <a16:creationId xmlns:a16="http://schemas.microsoft.com/office/drawing/2014/main" id="{F646D276-05E5-488F-27BB-538BC6A4A27E}"/>
                  </a:ext>
                </a:extLst>
              </p:cNvPr>
              <p:cNvCxnSpPr>
                <a:cxnSpLocks/>
                <a:stCxn id="1168" idx="3"/>
                <a:endCxn id="1169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1" name="Ovale 1077">
                <a:extLst>
                  <a:ext uri="{FF2B5EF4-FFF2-40B4-BE49-F238E27FC236}">
                    <a16:creationId xmlns:a16="http://schemas.microsoft.com/office/drawing/2014/main" id="{ED9D0F51-2570-A6F1-E6C5-75E0B17F18ED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2" name="Connettore diritto 1078">
                <a:extLst>
                  <a:ext uri="{FF2B5EF4-FFF2-40B4-BE49-F238E27FC236}">
                    <a16:creationId xmlns:a16="http://schemas.microsoft.com/office/drawing/2014/main" id="{C12161AC-E808-A22A-AC02-196605BF02DA}"/>
                  </a:ext>
                </a:extLst>
              </p:cNvPr>
              <p:cNvCxnSpPr>
                <a:cxnSpLocks/>
                <a:stCxn id="1171" idx="6"/>
                <a:endCxn id="1168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Connettore diritto 1079">
                <a:extLst>
                  <a:ext uri="{FF2B5EF4-FFF2-40B4-BE49-F238E27FC236}">
                    <a16:creationId xmlns:a16="http://schemas.microsoft.com/office/drawing/2014/main" id="{4072884E-BB86-0912-74B8-F8319F5C73E0}"/>
                  </a:ext>
                </a:extLst>
              </p:cNvPr>
              <p:cNvCxnSpPr>
                <a:cxnSpLocks/>
                <a:stCxn id="1152" idx="6"/>
                <a:endCxn id="1169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Connettore diritto 1089">
                <a:extLst>
                  <a:ext uri="{FF2B5EF4-FFF2-40B4-BE49-F238E27FC236}">
                    <a16:creationId xmlns:a16="http://schemas.microsoft.com/office/drawing/2014/main" id="{EC260C84-3B20-3737-716F-C417BB90F1EC}"/>
                  </a:ext>
                </a:extLst>
              </p:cNvPr>
              <p:cNvCxnSpPr>
                <a:cxnSpLocks/>
                <a:stCxn id="1151" idx="6"/>
                <a:endCxn id="1171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5" name="Ovale 1095">
                <a:extLst>
                  <a:ext uri="{FF2B5EF4-FFF2-40B4-BE49-F238E27FC236}">
                    <a16:creationId xmlns:a16="http://schemas.microsoft.com/office/drawing/2014/main" id="{9DEECF13-6C13-53BD-B47A-14B76662E3F5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6" name="Connettore diritto 1096">
                <a:extLst>
                  <a:ext uri="{FF2B5EF4-FFF2-40B4-BE49-F238E27FC236}">
                    <a16:creationId xmlns:a16="http://schemas.microsoft.com/office/drawing/2014/main" id="{BD949632-1477-9728-69F7-A1FB9AD47E2C}"/>
                  </a:ext>
                </a:extLst>
              </p:cNvPr>
              <p:cNvCxnSpPr>
                <a:cxnSpLocks/>
                <a:stCxn id="1175" idx="3"/>
                <a:endCxn id="1171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Ovale 1074">
              <a:extLst>
                <a:ext uri="{FF2B5EF4-FFF2-40B4-BE49-F238E27FC236}">
                  <a16:creationId xmlns:a16="http://schemas.microsoft.com/office/drawing/2014/main" id="{AE19C2C6-5A81-63A5-FE53-029681CA9365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e 1075">
              <a:extLst>
                <a:ext uri="{FF2B5EF4-FFF2-40B4-BE49-F238E27FC236}">
                  <a16:creationId xmlns:a16="http://schemas.microsoft.com/office/drawing/2014/main" id="{0CBF0F7F-5150-403A-99FA-D20A455D6AC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5" name="Connettore diritto 1076">
              <a:extLst>
                <a:ext uri="{FF2B5EF4-FFF2-40B4-BE49-F238E27FC236}">
                  <a16:creationId xmlns:a16="http://schemas.microsoft.com/office/drawing/2014/main" id="{AD1A39B0-1726-87F3-5440-D5FD5A415F29}"/>
                </a:ext>
              </a:extLst>
            </p:cNvPr>
            <p:cNvCxnSpPr>
              <a:cxnSpLocks/>
              <a:stCxn id="1113" idx="3"/>
              <a:endCxn id="1114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Ovale 1077">
              <a:extLst>
                <a:ext uri="{FF2B5EF4-FFF2-40B4-BE49-F238E27FC236}">
                  <a16:creationId xmlns:a16="http://schemas.microsoft.com/office/drawing/2014/main" id="{76B2B8E6-07E4-180C-B448-FCF0C6D1286B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Connettore diritto 1078">
              <a:extLst>
                <a:ext uri="{FF2B5EF4-FFF2-40B4-BE49-F238E27FC236}">
                  <a16:creationId xmlns:a16="http://schemas.microsoft.com/office/drawing/2014/main" id="{97BA22F4-65BF-5158-44C7-C8B4FA62D30A}"/>
                </a:ext>
              </a:extLst>
            </p:cNvPr>
            <p:cNvCxnSpPr>
              <a:cxnSpLocks/>
              <a:stCxn id="1116" idx="5"/>
              <a:endCxn id="1113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e 1095">
              <a:extLst>
                <a:ext uri="{FF2B5EF4-FFF2-40B4-BE49-F238E27FC236}">
                  <a16:creationId xmlns:a16="http://schemas.microsoft.com/office/drawing/2014/main" id="{2329D961-1451-98EA-DABF-CBB7BFB6CB7B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Connettore diritto 1096">
              <a:extLst>
                <a:ext uri="{FF2B5EF4-FFF2-40B4-BE49-F238E27FC236}">
                  <a16:creationId xmlns:a16="http://schemas.microsoft.com/office/drawing/2014/main" id="{A1679848-616A-6558-DCF5-57F33F97C12E}"/>
                </a:ext>
              </a:extLst>
            </p:cNvPr>
            <p:cNvCxnSpPr>
              <a:cxnSpLocks/>
              <a:stCxn id="1118" idx="3"/>
              <a:endCxn id="1116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e 1074">
              <a:extLst>
                <a:ext uri="{FF2B5EF4-FFF2-40B4-BE49-F238E27FC236}">
                  <a16:creationId xmlns:a16="http://schemas.microsoft.com/office/drawing/2014/main" id="{F7BEC8A7-8A1D-C1C0-1355-A5CFAEDC67D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e 1075">
              <a:extLst>
                <a:ext uri="{FF2B5EF4-FFF2-40B4-BE49-F238E27FC236}">
                  <a16:creationId xmlns:a16="http://schemas.microsoft.com/office/drawing/2014/main" id="{ADA29E56-B665-56AC-C9A9-6FDD6D5FD4EC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2" name="Connettore diritto 1076">
              <a:extLst>
                <a:ext uri="{FF2B5EF4-FFF2-40B4-BE49-F238E27FC236}">
                  <a16:creationId xmlns:a16="http://schemas.microsoft.com/office/drawing/2014/main" id="{866876CE-CC99-158C-D222-942DD59AB177}"/>
                </a:ext>
              </a:extLst>
            </p:cNvPr>
            <p:cNvCxnSpPr>
              <a:cxnSpLocks/>
              <a:stCxn id="1120" idx="2"/>
              <a:endCxn id="1121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077">
              <a:extLst>
                <a:ext uri="{FF2B5EF4-FFF2-40B4-BE49-F238E27FC236}">
                  <a16:creationId xmlns:a16="http://schemas.microsoft.com/office/drawing/2014/main" id="{56A0ABEC-C835-CD52-F000-C1ED30D68BC9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4" name="Connettore diritto 1078">
              <a:extLst>
                <a:ext uri="{FF2B5EF4-FFF2-40B4-BE49-F238E27FC236}">
                  <a16:creationId xmlns:a16="http://schemas.microsoft.com/office/drawing/2014/main" id="{DA3B470B-5319-C97D-9020-D0A967B8BB3B}"/>
                </a:ext>
              </a:extLst>
            </p:cNvPr>
            <p:cNvCxnSpPr>
              <a:cxnSpLocks/>
              <a:stCxn id="1123" idx="3"/>
              <a:endCxn id="1120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5" name="Ovale 1095">
              <a:extLst>
                <a:ext uri="{FF2B5EF4-FFF2-40B4-BE49-F238E27FC236}">
                  <a16:creationId xmlns:a16="http://schemas.microsoft.com/office/drawing/2014/main" id="{EF306CA1-AD12-94F2-5E7A-985F074E91C0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Connettore diritto 1096">
              <a:extLst>
                <a:ext uri="{FF2B5EF4-FFF2-40B4-BE49-F238E27FC236}">
                  <a16:creationId xmlns:a16="http://schemas.microsoft.com/office/drawing/2014/main" id="{C732C42A-8AB7-CDC0-694A-AFECF785632D}"/>
                </a:ext>
              </a:extLst>
            </p:cNvPr>
            <p:cNvCxnSpPr>
              <a:cxnSpLocks/>
              <a:stCxn id="1125" idx="3"/>
              <a:endCxn id="1123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Connettore diritto 1096">
              <a:extLst>
                <a:ext uri="{FF2B5EF4-FFF2-40B4-BE49-F238E27FC236}">
                  <a16:creationId xmlns:a16="http://schemas.microsoft.com/office/drawing/2014/main" id="{6B2E8717-9F48-26A3-4494-9267F0AF532C}"/>
                </a:ext>
              </a:extLst>
            </p:cNvPr>
            <p:cNvCxnSpPr>
              <a:cxnSpLocks/>
              <a:stCxn id="1114" idx="3"/>
              <a:endCxn id="1125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" name="Ovale 1074">
              <a:extLst>
                <a:ext uri="{FF2B5EF4-FFF2-40B4-BE49-F238E27FC236}">
                  <a16:creationId xmlns:a16="http://schemas.microsoft.com/office/drawing/2014/main" id="{42F37BDF-D7C3-98AF-4335-BF2645AB41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e 1075">
              <a:extLst>
                <a:ext uri="{FF2B5EF4-FFF2-40B4-BE49-F238E27FC236}">
                  <a16:creationId xmlns:a16="http://schemas.microsoft.com/office/drawing/2014/main" id="{075E83AD-E45F-E6DF-0D3B-7ED8BE24F4CF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" name="Connettore diritto 1076">
              <a:extLst>
                <a:ext uri="{FF2B5EF4-FFF2-40B4-BE49-F238E27FC236}">
                  <a16:creationId xmlns:a16="http://schemas.microsoft.com/office/drawing/2014/main" id="{C522BD53-ED99-CE63-AC6F-A936B9E275C0}"/>
                </a:ext>
              </a:extLst>
            </p:cNvPr>
            <p:cNvCxnSpPr>
              <a:cxnSpLocks/>
              <a:stCxn id="1128" idx="2"/>
              <a:endCxn id="1129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Ovale 1077">
              <a:extLst>
                <a:ext uri="{FF2B5EF4-FFF2-40B4-BE49-F238E27FC236}">
                  <a16:creationId xmlns:a16="http://schemas.microsoft.com/office/drawing/2014/main" id="{0F88E443-5923-63DC-A9CF-78F880743328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Connettore diritto 1078">
              <a:extLst>
                <a:ext uri="{FF2B5EF4-FFF2-40B4-BE49-F238E27FC236}">
                  <a16:creationId xmlns:a16="http://schemas.microsoft.com/office/drawing/2014/main" id="{D86C0381-EF38-0CE6-2D3F-67B594B75516}"/>
                </a:ext>
              </a:extLst>
            </p:cNvPr>
            <p:cNvCxnSpPr>
              <a:cxnSpLocks/>
              <a:stCxn id="1131" idx="3"/>
              <a:endCxn id="1128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e 1095">
              <a:extLst>
                <a:ext uri="{FF2B5EF4-FFF2-40B4-BE49-F238E27FC236}">
                  <a16:creationId xmlns:a16="http://schemas.microsoft.com/office/drawing/2014/main" id="{128FFBF3-E2F6-BDD0-1FF7-CF5D528114D9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Connettore diritto 1096">
              <a:extLst>
                <a:ext uri="{FF2B5EF4-FFF2-40B4-BE49-F238E27FC236}">
                  <a16:creationId xmlns:a16="http://schemas.microsoft.com/office/drawing/2014/main" id="{ED22DFCD-BB89-3EFA-58DE-8CD7EB38E855}"/>
                </a:ext>
              </a:extLst>
            </p:cNvPr>
            <p:cNvCxnSpPr>
              <a:cxnSpLocks/>
              <a:stCxn id="1133" idx="3"/>
              <a:endCxn id="1131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Connettore diritto 1096">
              <a:extLst>
                <a:ext uri="{FF2B5EF4-FFF2-40B4-BE49-F238E27FC236}">
                  <a16:creationId xmlns:a16="http://schemas.microsoft.com/office/drawing/2014/main" id="{271BC3FA-B3D0-FC7D-4E09-634E568D9A32}"/>
                </a:ext>
              </a:extLst>
            </p:cNvPr>
            <p:cNvCxnSpPr>
              <a:cxnSpLocks/>
              <a:stCxn id="1137" idx="2"/>
              <a:endCxn id="1133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6" name="Ovale 1074">
              <a:extLst>
                <a:ext uri="{FF2B5EF4-FFF2-40B4-BE49-F238E27FC236}">
                  <a16:creationId xmlns:a16="http://schemas.microsoft.com/office/drawing/2014/main" id="{38A33933-D69C-71DE-16DD-69669627D7F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e 1075">
              <a:extLst>
                <a:ext uri="{FF2B5EF4-FFF2-40B4-BE49-F238E27FC236}">
                  <a16:creationId xmlns:a16="http://schemas.microsoft.com/office/drawing/2014/main" id="{DABBF280-4EC6-043B-02B2-2D1465278288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Connettore diritto 1076">
              <a:extLst>
                <a:ext uri="{FF2B5EF4-FFF2-40B4-BE49-F238E27FC236}">
                  <a16:creationId xmlns:a16="http://schemas.microsoft.com/office/drawing/2014/main" id="{DF4851AD-4DA3-80A1-EF40-9543EA3890F7}"/>
                </a:ext>
              </a:extLst>
            </p:cNvPr>
            <p:cNvCxnSpPr>
              <a:cxnSpLocks/>
              <a:stCxn id="1136" idx="2"/>
              <a:endCxn id="1137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9" name="Ovale 1077">
              <a:extLst>
                <a:ext uri="{FF2B5EF4-FFF2-40B4-BE49-F238E27FC236}">
                  <a16:creationId xmlns:a16="http://schemas.microsoft.com/office/drawing/2014/main" id="{23606E62-07A6-BB71-0124-1988C87B5779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Connettore diritto 1078">
              <a:extLst>
                <a:ext uri="{FF2B5EF4-FFF2-40B4-BE49-F238E27FC236}">
                  <a16:creationId xmlns:a16="http://schemas.microsoft.com/office/drawing/2014/main" id="{44EBFC4A-626A-EF10-957E-7D09CDADF4E2}"/>
                </a:ext>
              </a:extLst>
            </p:cNvPr>
            <p:cNvCxnSpPr>
              <a:cxnSpLocks/>
              <a:stCxn id="1139" idx="3"/>
              <a:endCxn id="1136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1" name="Ovale 1095">
              <a:extLst>
                <a:ext uri="{FF2B5EF4-FFF2-40B4-BE49-F238E27FC236}">
                  <a16:creationId xmlns:a16="http://schemas.microsoft.com/office/drawing/2014/main" id="{F7A4B83F-C69F-E218-1978-A2653AD30BF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2" name="Connettore diritto 1096">
              <a:extLst>
                <a:ext uri="{FF2B5EF4-FFF2-40B4-BE49-F238E27FC236}">
                  <a16:creationId xmlns:a16="http://schemas.microsoft.com/office/drawing/2014/main" id="{BE03398B-0DEF-2878-8821-193A71897EBD}"/>
                </a:ext>
              </a:extLst>
            </p:cNvPr>
            <p:cNvCxnSpPr>
              <a:cxnSpLocks/>
              <a:stCxn id="1141" idx="1"/>
              <a:endCxn id="1139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Connettore diritto 1096">
              <a:extLst>
                <a:ext uri="{FF2B5EF4-FFF2-40B4-BE49-F238E27FC236}">
                  <a16:creationId xmlns:a16="http://schemas.microsoft.com/office/drawing/2014/main" id="{4FDF2E82-48A9-3635-B733-15D2FE7B8717}"/>
                </a:ext>
              </a:extLst>
            </p:cNvPr>
            <p:cNvCxnSpPr>
              <a:cxnSpLocks/>
              <a:stCxn id="1118" idx="0"/>
              <a:endCxn id="1141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3" name="Ovale 1074">
              <a:extLst>
                <a:ext uri="{FF2B5EF4-FFF2-40B4-BE49-F238E27FC236}">
                  <a16:creationId xmlns:a16="http://schemas.microsoft.com/office/drawing/2014/main" id="{72947DA0-8B40-5E0B-259F-3B6A0BF404C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e 1075">
              <a:extLst>
                <a:ext uri="{FF2B5EF4-FFF2-40B4-BE49-F238E27FC236}">
                  <a16:creationId xmlns:a16="http://schemas.microsoft.com/office/drawing/2014/main" id="{7E35DFDF-1A0A-BEC1-8F86-23931F7C80A5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5" name="Connettore diritto 1076">
              <a:extLst>
                <a:ext uri="{FF2B5EF4-FFF2-40B4-BE49-F238E27FC236}">
                  <a16:creationId xmlns:a16="http://schemas.microsoft.com/office/drawing/2014/main" id="{859CDBE1-23FF-1A1C-204E-B4F088B85067}"/>
                </a:ext>
              </a:extLst>
            </p:cNvPr>
            <p:cNvCxnSpPr>
              <a:cxnSpLocks/>
              <a:stCxn id="1243" idx="7"/>
              <a:endCxn id="1244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Ovale 1077">
              <a:extLst>
                <a:ext uri="{FF2B5EF4-FFF2-40B4-BE49-F238E27FC236}">
                  <a16:creationId xmlns:a16="http://schemas.microsoft.com/office/drawing/2014/main" id="{D8769ADA-540F-DDB9-EB7B-B664778636B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7" name="Connettore diritto 1078">
              <a:extLst>
                <a:ext uri="{FF2B5EF4-FFF2-40B4-BE49-F238E27FC236}">
                  <a16:creationId xmlns:a16="http://schemas.microsoft.com/office/drawing/2014/main" id="{2B57408A-F9F6-6D5A-E719-9EF624067BBA}"/>
                </a:ext>
              </a:extLst>
            </p:cNvPr>
            <p:cNvCxnSpPr>
              <a:cxnSpLocks/>
              <a:stCxn id="1246" idx="1"/>
              <a:endCxn id="124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8" name="Ovale 1095">
              <a:extLst>
                <a:ext uri="{FF2B5EF4-FFF2-40B4-BE49-F238E27FC236}">
                  <a16:creationId xmlns:a16="http://schemas.microsoft.com/office/drawing/2014/main" id="{2D75F337-4CC9-62BD-0077-A29FF3D548D0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9" name="Connettore diritto 1096">
              <a:extLst>
                <a:ext uri="{FF2B5EF4-FFF2-40B4-BE49-F238E27FC236}">
                  <a16:creationId xmlns:a16="http://schemas.microsoft.com/office/drawing/2014/main" id="{5C4956C9-498F-D60B-6F40-5300E28D3C92}"/>
                </a:ext>
              </a:extLst>
            </p:cNvPr>
            <p:cNvCxnSpPr>
              <a:cxnSpLocks/>
              <a:stCxn id="1248" idx="2"/>
              <a:endCxn id="124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onnettore diritto 1096">
              <a:extLst>
                <a:ext uri="{FF2B5EF4-FFF2-40B4-BE49-F238E27FC236}">
                  <a16:creationId xmlns:a16="http://schemas.microsoft.com/office/drawing/2014/main" id="{EE4398F1-5CB9-3F7F-A6EE-9071D3C8C1B1}"/>
                </a:ext>
              </a:extLst>
            </p:cNvPr>
            <p:cNvCxnSpPr>
              <a:cxnSpLocks/>
              <a:stCxn id="1252" idx="2"/>
              <a:endCxn id="124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Ovale 1074">
              <a:extLst>
                <a:ext uri="{FF2B5EF4-FFF2-40B4-BE49-F238E27FC236}">
                  <a16:creationId xmlns:a16="http://schemas.microsoft.com/office/drawing/2014/main" id="{9B61E09B-D52E-5471-A388-332F26DFE630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e 1075">
              <a:extLst>
                <a:ext uri="{FF2B5EF4-FFF2-40B4-BE49-F238E27FC236}">
                  <a16:creationId xmlns:a16="http://schemas.microsoft.com/office/drawing/2014/main" id="{8C610347-346E-F848-0F6E-A1CAAD55E655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3" name="Connettore diritto 1076">
              <a:extLst>
                <a:ext uri="{FF2B5EF4-FFF2-40B4-BE49-F238E27FC236}">
                  <a16:creationId xmlns:a16="http://schemas.microsoft.com/office/drawing/2014/main" id="{AB481D30-B572-C78B-46DD-A960F6CFCE29}"/>
                </a:ext>
              </a:extLst>
            </p:cNvPr>
            <p:cNvCxnSpPr>
              <a:cxnSpLocks/>
              <a:stCxn id="1251" idx="1"/>
              <a:endCxn id="125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4" name="Ovale 1077">
              <a:extLst>
                <a:ext uri="{FF2B5EF4-FFF2-40B4-BE49-F238E27FC236}">
                  <a16:creationId xmlns:a16="http://schemas.microsoft.com/office/drawing/2014/main" id="{8731F7DA-EF30-1A4B-F9A0-FD609A395C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5" name="Connettore diritto 1078">
              <a:extLst>
                <a:ext uri="{FF2B5EF4-FFF2-40B4-BE49-F238E27FC236}">
                  <a16:creationId xmlns:a16="http://schemas.microsoft.com/office/drawing/2014/main" id="{E91BA436-82F5-6F9D-B404-6C08072E5F13}"/>
                </a:ext>
              </a:extLst>
            </p:cNvPr>
            <p:cNvCxnSpPr>
              <a:cxnSpLocks/>
              <a:stCxn id="1254" idx="3"/>
              <a:endCxn id="125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8" name="Groupe 1277">
            <a:extLst>
              <a:ext uri="{FF2B5EF4-FFF2-40B4-BE49-F238E27FC236}">
                <a16:creationId xmlns:a16="http://schemas.microsoft.com/office/drawing/2014/main" id="{E9092FD0-86A1-B796-89D3-AC9DB4B8B141}"/>
              </a:ext>
            </a:extLst>
          </p:cNvPr>
          <p:cNvGrpSpPr>
            <a:grpSpLocks noChangeAspect="1"/>
          </p:cNvGrpSpPr>
          <p:nvPr/>
        </p:nvGrpSpPr>
        <p:grpSpPr>
          <a:xfrm>
            <a:off x="3825989" y="2892170"/>
            <a:ext cx="1485065" cy="1386423"/>
            <a:chOff x="722975" y="2881720"/>
            <a:chExt cx="2108945" cy="1968864"/>
          </a:xfrm>
        </p:grpSpPr>
        <p:grpSp>
          <p:nvGrpSpPr>
            <p:cNvPr id="1279" name="Groupe 1278">
              <a:extLst>
                <a:ext uri="{FF2B5EF4-FFF2-40B4-BE49-F238E27FC236}">
                  <a16:creationId xmlns:a16="http://schemas.microsoft.com/office/drawing/2014/main" id="{319314B6-79C7-0937-A8FE-A68983514BC3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368" name="Ovale 1074">
                <a:extLst>
                  <a:ext uri="{FF2B5EF4-FFF2-40B4-BE49-F238E27FC236}">
                    <a16:creationId xmlns:a16="http://schemas.microsoft.com/office/drawing/2014/main" id="{9F948A5E-B5B9-54C5-5A80-CD16757F8BD4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Ovale 1075">
                <a:extLst>
                  <a:ext uri="{FF2B5EF4-FFF2-40B4-BE49-F238E27FC236}">
                    <a16:creationId xmlns:a16="http://schemas.microsoft.com/office/drawing/2014/main" id="{419156AF-5CF7-B46B-F8C6-3F79898D2A3F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0" name="Connettore diritto 1076">
                <a:extLst>
                  <a:ext uri="{FF2B5EF4-FFF2-40B4-BE49-F238E27FC236}">
                    <a16:creationId xmlns:a16="http://schemas.microsoft.com/office/drawing/2014/main" id="{D0638AE5-D718-A59B-5C9A-1E8CF0920789}"/>
                  </a:ext>
                </a:extLst>
              </p:cNvPr>
              <p:cNvCxnSpPr>
                <a:cxnSpLocks/>
                <a:stCxn id="1368" idx="4"/>
                <a:endCxn id="1369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Ovale 1077">
                <a:extLst>
                  <a:ext uri="{FF2B5EF4-FFF2-40B4-BE49-F238E27FC236}">
                    <a16:creationId xmlns:a16="http://schemas.microsoft.com/office/drawing/2014/main" id="{38AF3819-4981-CCBB-AE6A-7E7F0F228494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2" name="Connettore diritto 1078">
                <a:extLst>
                  <a:ext uri="{FF2B5EF4-FFF2-40B4-BE49-F238E27FC236}">
                    <a16:creationId xmlns:a16="http://schemas.microsoft.com/office/drawing/2014/main" id="{974351C3-46F3-1E6E-40E2-5B1AB145AD2E}"/>
                  </a:ext>
                </a:extLst>
              </p:cNvPr>
              <p:cNvCxnSpPr>
                <a:cxnSpLocks/>
                <a:stCxn id="1371" idx="3"/>
                <a:endCxn id="1368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3" name="Ovale 1095">
                <a:extLst>
                  <a:ext uri="{FF2B5EF4-FFF2-40B4-BE49-F238E27FC236}">
                    <a16:creationId xmlns:a16="http://schemas.microsoft.com/office/drawing/2014/main" id="{EBEBD2E3-C173-EBA2-8BC6-7D646B97A3B1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4" name="Connettore diritto 1096">
                <a:extLst>
                  <a:ext uri="{FF2B5EF4-FFF2-40B4-BE49-F238E27FC236}">
                    <a16:creationId xmlns:a16="http://schemas.microsoft.com/office/drawing/2014/main" id="{41898381-E344-92E9-AF98-3422E6B35004}"/>
                  </a:ext>
                </a:extLst>
              </p:cNvPr>
              <p:cNvCxnSpPr>
                <a:cxnSpLocks/>
                <a:stCxn id="1373" idx="2"/>
                <a:endCxn id="1371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Connettore diritto 1096">
                <a:extLst>
                  <a:ext uri="{FF2B5EF4-FFF2-40B4-BE49-F238E27FC236}">
                    <a16:creationId xmlns:a16="http://schemas.microsoft.com/office/drawing/2014/main" id="{614A83FB-DFB8-9B0F-52C0-63113461BD41}"/>
                  </a:ext>
                </a:extLst>
              </p:cNvPr>
              <p:cNvCxnSpPr>
                <a:cxnSpLocks/>
                <a:stCxn id="1377" idx="2"/>
                <a:endCxn id="1373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Ovale 1074">
                <a:extLst>
                  <a:ext uri="{FF2B5EF4-FFF2-40B4-BE49-F238E27FC236}">
                    <a16:creationId xmlns:a16="http://schemas.microsoft.com/office/drawing/2014/main" id="{16FCEC56-3589-CD1F-454E-5EC2C9D4683C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e 1075">
                <a:extLst>
                  <a:ext uri="{FF2B5EF4-FFF2-40B4-BE49-F238E27FC236}">
                    <a16:creationId xmlns:a16="http://schemas.microsoft.com/office/drawing/2014/main" id="{C03157FA-1534-13D5-80C0-86E560A06DB8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8" name="Connettore diritto 1076">
                <a:extLst>
                  <a:ext uri="{FF2B5EF4-FFF2-40B4-BE49-F238E27FC236}">
                    <a16:creationId xmlns:a16="http://schemas.microsoft.com/office/drawing/2014/main" id="{829AAC7F-3087-5A63-AC68-D8BCD82E97B9}"/>
                  </a:ext>
                </a:extLst>
              </p:cNvPr>
              <p:cNvCxnSpPr>
                <a:cxnSpLocks/>
                <a:stCxn id="1376" idx="1"/>
                <a:endCxn id="1377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9" name="Ovale 1077">
                <a:extLst>
                  <a:ext uri="{FF2B5EF4-FFF2-40B4-BE49-F238E27FC236}">
                    <a16:creationId xmlns:a16="http://schemas.microsoft.com/office/drawing/2014/main" id="{9B831CF3-F2AA-7DF4-2A30-ABF672AB7C3D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0" name="Connettore diritto 1078">
                <a:extLst>
                  <a:ext uri="{FF2B5EF4-FFF2-40B4-BE49-F238E27FC236}">
                    <a16:creationId xmlns:a16="http://schemas.microsoft.com/office/drawing/2014/main" id="{F1547DF6-C511-B1AB-81DB-62116DAC0E48}"/>
                  </a:ext>
                </a:extLst>
              </p:cNvPr>
              <p:cNvCxnSpPr>
                <a:cxnSpLocks/>
                <a:stCxn id="1379" idx="0"/>
                <a:endCxn id="1376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0" name="Groupe 1279">
              <a:extLst>
                <a:ext uri="{FF2B5EF4-FFF2-40B4-BE49-F238E27FC236}">
                  <a16:creationId xmlns:a16="http://schemas.microsoft.com/office/drawing/2014/main" id="{CA9432DF-46C9-3DF8-582A-B91CBB72D94A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355" name="Ovale 1074">
                <a:extLst>
                  <a:ext uri="{FF2B5EF4-FFF2-40B4-BE49-F238E27FC236}">
                    <a16:creationId xmlns:a16="http://schemas.microsoft.com/office/drawing/2014/main" id="{F6571DD2-97AF-F7C7-C2BA-A530CBEA0E35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Ovale 1075">
                <a:extLst>
                  <a:ext uri="{FF2B5EF4-FFF2-40B4-BE49-F238E27FC236}">
                    <a16:creationId xmlns:a16="http://schemas.microsoft.com/office/drawing/2014/main" id="{DDF8DE57-27F9-6C6F-ED58-571CB87C3F9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7" name="Connettore diritto 1076">
                <a:extLst>
                  <a:ext uri="{FF2B5EF4-FFF2-40B4-BE49-F238E27FC236}">
                    <a16:creationId xmlns:a16="http://schemas.microsoft.com/office/drawing/2014/main" id="{BF4BD295-397F-DEED-A833-0A6623083267}"/>
                  </a:ext>
                </a:extLst>
              </p:cNvPr>
              <p:cNvCxnSpPr>
                <a:cxnSpLocks/>
                <a:stCxn id="1355" idx="2"/>
                <a:endCxn id="1356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Ovale 1077">
                <a:extLst>
                  <a:ext uri="{FF2B5EF4-FFF2-40B4-BE49-F238E27FC236}">
                    <a16:creationId xmlns:a16="http://schemas.microsoft.com/office/drawing/2014/main" id="{6AEE2699-9619-40F9-4977-67437E03A630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9" name="Connettore diritto 1078">
                <a:extLst>
                  <a:ext uri="{FF2B5EF4-FFF2-40B4-BE49-F238E27FC236}">
                    <a16:creationId xmlns:a16="http://schemas.microsoft.com/office/drawing/2014/main" id="{190C9D52-F88D-3FC1-66F2-8BE342044F03}"/>
                  </a:ext>
                </a:extLst>
              </p:cNvPr>
              <p:cNvCxnSpPr>
                <a:cxnSpLocks/>
                <a:stCxn id="1358" idx="3"/>
                <a:endCxn id="1355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Ovale 1095">
                <a:extLst>
                  <a:ext uri="{FF2B5EF4-FFF2-40B4-BE49-F238E27FC236}">
                    <a16:creationId xmlns:a16="http://schemas.microsoft.com/office/drawing/2014/main" id="{8093BEFF-1B06-E827-D4B9-83BF9C28DEFC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1" name="Connettore diritto 1096">
                <a:extLst>
                  <a:ext uri="{FF2B5EF4-FFF2-40B4-BE49-F238E27FC236}">
                    <a16:creationId xmlns:a16="http://schemas.microsoft.com/office/drawing/2014/main" id="{8659883D-5ECF-F094-6CD1-493583E397C2}"/>
                  </a:ext>
                </a:extLst>
              </p:cNvPr>
              <p:cNvCxnSpPr>
                <a:cxnSpLocks/>
                <a:stCxn id="1360" idx="3"/>
                <a:endCxn id="1358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2" name="Connettore diritto 1096">
                <a:extLst>
                  <a:ext uri="{FF2B5EF4-FFF2-40B4-BE49-F238E27FC236}">
                    <a16:creationId xmlns:a16="http://schemas.microsoft.com/office/drawing/2014/main" id="{675DB57D-04F5-0710-57F4-6508C29F74A8}"/>
                  </a:ext>
                </a:extLst>
              </p:cNvPr>
              <p:cNvCxnSpPr>
                <a:cxnSpLocks/>
                <a:stCxn id="1364" idx="2"/>
                <a:endCxn id="1360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3" name="Ovale 1074">
                <a:extLst>
                  <a:ext uri="{FF2B5EF4-FFF2-40B4-BE49-F238E27FC236}">
                    <a16:creationId xmlns:a16="http://schemas.microsoft.com/office/drawing/2014/main" id="{49E47816-72C8-392D-E67D-F5081B8B1FAE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Ovale 1075">
                <a:extLst>
                  <a:ext uri="{FF2B5EF4-FFF2-40B4-BE49-F238E27FC236}">
                    <a16:creationId xmlns:a16="http://schemas.microsoft.com/office/drawing/2014/main" id="{5C87B63A-6042-8B19-BAF7-0FFEBB2787F7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5" name="Connettore diritto 1076">
                <a:extLst>
                  <a:ext uri="{FF2B5EF4-FFF2-40B4-BE49-F238E27FC236}">
                    <a16:creationId xmlns:a16="http://schemas.microsoft.com/office/drawing/2014/main" id="{2E09AE89-5AFB-204F-A5CE-4E8D6FDADDE0}"/>
                  </a:ext>
                </a:extLst>
              </p:cNvPr>
              <p:cNvCxnSpPr>
                <a:cxnSpLocks/>
                <a:stCxn id="1363" idx="2"/>
                <a:endCxn id="1364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Ovale 1077">
                <a:extLst>
                  <a:ext uri="{FF2B5EF4-FFF2-40B4-BE49-F238E27FC236}">
                    <a16:creationId xmlns:a16="http://schemas.microsoft.com/office/drawing/2014/main" id="{03F0EE6A-2B43-0970-53CA-5F3539798352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7" name="Connettore diritto 1078">
                <a:extLst>
                  <a:ext uri="{FF2B5EF4-FFF2-40B4-BE49-F238E27FC236}">
                    <a16:creationId xmlns:a16="http://schemas.microsoft.com/office/drawing/2014/main" id="{3BAB135F-B0AD-6F5F-5B8A-C8F0AD98D97E}"/>
                  </a:ext>
                </a:extLst>
              </p:cNvPr>
              <p:cNvCxnSpPr>
                <a:cxnSpLocks/>
                <a:stCxn id="1366" idx="3"/>
                <a:endCxn id="1363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1" name="Gruppo 1103">
              <a:extLst>
                <a:ext uri="{FF2B5EF4-FFF2-40B4-BE49-F238E27FC236}">
                  <a16:creationId xmlns:a16="http://schemas.microsoft.com/office/drawing/2014/main" id="{05ADEFB1-1B8C-4666-73A6-7CEDC91D7C18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326" name="Ovale 1035">
                <a:extLst>
                  <a:ext uri="{FF2B5EF4-FFF2-40B4-BE49-F238E27FC236}">
                    <a16:creationId xmlns:a16="http://schemas.microsoft.com/office/drawing/2014/main" id="{EB03E290-0346-22BB-49E7-CFF36792BB2A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e 1036">
                <a:extLst>
                  <a:ext uri="{FF2B5EF4-FFF2-40B4-BE49-F238E27FC236}">
                    <a16:creationId xmlns:a16="http://schemas.microsoft.com/office/drawing/2014/main" id="{26D905D4-F609-42B1-91A3-33F89C0F74CE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8" name="Connettore diritto 1038">
                <a:extLst>
                  <a:ext uri="{FF2B5EF4-FFF2-40B4-BE49-F238E27FC236}">
                    <a16:creationId xmlns:a16="http://schemas.microsoft.com/office/drawing/2014/main" id="{630EEA2E-C313-294A-8275-EDFC86CE3931}"/>
                  </a:ext>
                </a:extLst>
              </p:cNvPr>
              <p:cNvCxnSpPr>
                <a:stCxn id="1326" idx="4"/>
                <a:endCxn id="1327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9" name="Ovale 1041">
                <a:extLst>
                  <a:ext uri="{FF2B5EF4-FFF2-40B4-BE49-F238E27FC236}">
                    <a16:creationId xmlns:a16="http://schemas.microsoft.com/office/drawing/2014/main" id="{E7B82997-6FEC-8560-529E-B494CB67A3E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e 1042">
                <a:extLst>
                  <a:ext uri="{FF2B5EF4-FFF2-40B4-BE49-F238E27FC236}">
                    <a16:creationId xmlns:a16="http://schemas.microsoft.com/office/drawing/2014/main" id="{F2EDF1DC-19E3-B0D9-1C70-61C6844E1735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1" name="Connettore diritto 1043">
                <a:extLst>
                  <a:ext uri="{FF2B5EF4-FFF2-40B4-BE49-F238E27FC236}">
                    <a16:creationId xmlns:a16="http://schemas.microsoft.com/office/drawing/2014/main" id="{F3955D75-7BEB-F210-66EC-3407B9C6E5CE}"/>
                  </a:ext>
                </a:extLst>
              </p:cNvPr>
              <p:cNvCxnSpPr>
                <a:stCxn id="1329" idx="4"/>
                <a:endCxn id="1330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" name="Ovale 1044">
                <a:extLst>
                  <a:ext uri="{FF2B5EF4-FFF2-40B4-BE49-F238E27FC236}">
                    <a16:creationId xmlns:a16="http://schemas.microsoft.com/office/drawing/2014/main" id="{52E4F514-C556-D812-0C39-082410DCB66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3" name="Connettore diritto 1045">
                <a:extLst>
                  <a:ext uri="{FF2B5EF4-FFF2-40B4-BE49-F238E27FC236}">
                    <a16:creationId xmlns:a16="http://schemas.microsoft.com/office/drawing/2014/main" id="{9236BEEB-8890-FC00-2CD5-5F64623D5410}"/>
                  </a:ext>
                </a:extLst>
              </p:cNvPr>
              <p:cNvCxnSpPr>
                <a:cxnSpLocks/>
                <a:stCxn id="1332" idx="2"/>
                <a:endCxn id="1326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Connettore diritto 1048">
                <a:extLst>
                  <a:ext uri="{FF2B5EF4-FFF2-40B4-BE49-F238E27FC236}">
                    <a16:creationId xmlns:a16="http://schemas.microsoft.com/office/drawing/2014/main" id="{1CD78146-975C-3BB7-1D54-61472810C68D}"/>
                  </a:ext>
                </a:extLst>
              </p:cNvPr>
              <p:cNvCxnSpPr>
                <a:cxnSpLocks/>
                <a:stCxn id="1332" idx="6"/>
                <a:endCxn id="1329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5" name="Ovale 1051">
                <a:extLst>
                  <a:ext uri="{FF2B5EF4-FFF2-40B4-BE49-F238E27FC236}">
                    <a16:creationId xmlns:a16="http://schemas.microsoft.com/office/drawing/2014/main" id="{32B6F149-CB1F-92D7-6228-3FA2D3766C2A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6" name="Connettore diritto 1052">
                <a:extLst>
                  <a:ext uri="{FF2B5EF4-FFF2-40B4-BE49-F238E27FC236}">
                    <a16:creationId xmlns:a16="http://schemas.microsoft.com/office/drawing/2014/main" id="{5EF34CFE-C4B3-4A41-731A-6D37BDFD23F9}"/>
                  </a:ext>
                </a:extLst>
              </p:cNvPr>
              <p:cNvCxnSpPr>
                <a:cxnSpLocks/>
                <a:stCxn id="1335" idx="2"/>
                <a:endCxn id="1327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Connettore diritto 1053">
                <a:extLst>
                  <a:ext uri="{FF2B5EF4-FFF2-40B4-BE49-F238E27FC236}">
                    <a16:creationId xmlns:a16="http://schemas.microsoft.com/office/drawing/2014/main" id="{3BBC2E3D-5FEA-982B-46AD-2120E66E4D03}"/>
                  </a:ext>
                </a:extLst>
              </p:cNvPr>
              <p:cNvCxnSpPr>
                <a:cxnSpLocks/>
                <a:stCxn id="1335" idx="6"/>
                <a:endCxn id="1330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Ovale 1059">
                <a:extLst>
                  <a:ext uri="{FF2B5EF4-FFF2-40B4-BE49-F238E27FC236}">
                    <a16:creationId xmlns:a16="http://schemas.microsoft.com/office/drawing/2014/main" id="{925B95AB-EBF3-BE5C-BC2A-B437D1D6ADCF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9" name="Connettore diritto 1060">
                <a:extLst>
                  <a:ext uri="{FF2B5EF4-FFF2-40B4-BE49-F238E27FC236}">
                    <a16:creationId xmlns:a16="http://schemas.microsoft.com/office/drawing/2014/main" id="{3A5A75CD-06E5-11B6-D415-46B01A6FAE1F}"/>
                  </a:ext>
                </a:extLst>
              </p:cNvPr>
              <p:cNvCxnSpPr>
                <a:cxnSpLocks/>
                <a:stCxn id="1335" idx="4"/>
                <a:endCxn id="1338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Ovale 1064">
                <a:extLst>
                  <a:ext uri="{FF2B5EF4-FFF2-40B4-BE49-F238E27FC236}">
                    <a16:creationId xmlns:a16="http://schemas.microsoft.com/office/drawing/2014/main" id="{BB07DFD2-4AD2-E42D-BD09-F2CA2EE7E439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1" name="Connettore diritto 1065">
                <a:extLst>
                  <a:ext uri="{FF2B5EF4-FFF2-40B4-BE49-F238E27FC236}">
                    <a16:creationId xmlns:a16="http://schemas.microsoft.com/office/drawing/2014/main" id="{BDC6D674-4BDC-55AA-9593-BE275EE61663}"/>
                  </a:ext>
                </a:extLst>
              </p:cNvPr>
              <p:cNvCxnSpPr>
                <a:cxnSpLocks/>
                <a:stCxn id="1340" idx="4"/>
                <a:endCxn id="1332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Ovale 1067">
                <a:extLst>
                  <a:ext uri="{FF2B5EF4-FFF2-40B4-BE49-F238E27FC236}">
                    <a16:creationId xmlns:a16="http://schemas.microsoft.com/office/drawing/2014/main" id="{126D5898-8513-9779-3A96-8EDE4EEB0C15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3" name="Connettore diritto 1068">
                <a:extLst>
                  <a:ext uri="{FF2B5EF4-FFF2-40B4-BE49-F238E27FC236}">
                    <a16:creationId xmlns:a16="http://schemas.microsoft.com/office/drawing/2014/main" id="{B9B60E5A-BA4B-EFBC-DC68-EA37C5870F60}"/>
                  </a:ext>
                </a:extLst>
              </p:cNvPr>
              <p:cNvCxnSpPr>
                <a:cxnSpLocks/>
                <a:stCxn id="1327" idx="3"/>
                <a:endCxn id="1342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4" name="Ovale 1070">
                <a:extLst>
                  <a:ext uri="{FF2B5EF4-FFF2-40B4-BE49-F238E27FC236}">
                    <a16:creationId xmlns:a16="http://schemas.microsoft.com/office/drawing/2014/main" id="{814B765E-25E7-1021-E96E-527F79A8D0B0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5" name="Connettore diritto 1071">
                <a:extLst>
                  <a:ext uri="{FF2B5EF4-FFF2-40B4-BE49-F238E27FC236}">
                    <a16:creationId xmlns:a16="http://schemas.microsoft.com/office/drawing/2014/main" id="{85248E2F-6FC9-12AA-7C3F-19A0FCF23962}"/>
                  </a:ext>
                </a:extLst>
              </p:cNvPr>
              <p:cNvCxnSpPr>
                <a:cxnSpLocks/>
                <a:stCxn id="1344" idx="5"/>
                <a:endCxn id="1326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6" name="Ovale 1074">
                <a:extLst>
                  <a:ext uri="{FF2B5EF4-FFF2-40B4-BE49-F238E27FC236}">
                    <a16:creationId xmlns:a16="http://schemas.microsoft.com/office/drawing/2014/main" id="{19BD70E4-241B-C70A-2E64-619C007D6C55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e 1075">
                <a:extLst>
                  <a:ext uri="{FF2B5EF4-FFF2-40B4-BE49-F238E27FC236}">
                    <a16:creationId xmlns:a16="http://schemas.microsoft.com/office/drawing/2014/main" id="{053868C6-6681-930B-D131-128CE922E65B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8" name="Connettore diritto 1076">
                <a:extLst>
                  <a:ext uri="{FF2B5EF4-FFF2-40B4-BE49-F238E27FC236}">
                    <a16:creationId xmlns:a16="http://schemas.microsoft.com/office/drawing/2014/main" id="{FCAF9E49-2D55-8179-B342-FA99DA6EAAF5}"/>
                  </a:ext>
                </a:extLst>
              </p:cNvPr>
              <p:cNvCxnSpPr>
                <a:cxnSpLocks/>
                <a:stCxn id="1346" idx="3"/>
                <a:endCxn id="1347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9" name="Ovale 1077">
                <a:extLst>
                  <a:ext uri="{FF2B5EF4-FFF2-40B4-BE49-F238E27FC236}">
                    <a16:creationId xmlns:a16="http://schemas.microsoft.com/office/drawing/2014/main" id="{C7A4D4F2-A37C-6271-81FB-08FE99531C9A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0" name="Connettore diritto 1078">
                <a:extLst>
                  <a:ext uri="{FF2B5EF4-FFF2-40B4-BE49-F238E27FC236}">
                    <a16:creationId xmlns:a16="http://schemas.microsoft.com/office/drawing/2014/main" id="{45642A1D-AED4-F45C-D501-43F8EB642D02}"/>
                  </a:ext>
                </a:extLst>
              </p:cNvPr>
              <p:cNvCxnSpPr>
                <a:cxnSpLocks/>
                <a:stCxn id="1349" idx="6"/>
                <a:endCxn id="1346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Connettore diritto 1079">
                <a:extLst>
                  <a:ext uri="{FF2B5EF4-FFF2-40B4-BE49-F238E27FC236}">
                    <a16:creationId xmlns:a16="http://schemas.microsoft.com/office/drawing/2014/main" id="{D66B3EE4-7BAE-BC9C-27D8-01FF6FEE7AED}"/>
                  </a:ext>
                </a:extLst>
              </p:cNvPr>
              <p:cNvCxnSpPr>
                <a:cxnSpLocks/>
                <a:stCxn id="1330" idx="6"/>
                <a:endCxn id="1347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Connettore diritto 1089">
                <a:extLst>
                  <a:ext uri="{FF2B5EF4-FFF2-40B4-BE49-F238E27FC236}">
                    <a16:creationId xmlns:a16="http://schemas.microsoft.com/office/drawing/2014/main" id="{33DAAA8C-839E-C5D6-5B11-912CD605C909}"/>
                  </a:ext>
                </a:extLst>
              </p:cNvPr>
              <p:cNvCxnSpPr>
                <a:cxnSpLocks/>
                <a:stCxn id="1329" idx="6"/>
                <a:endCxn id="1349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3" name="Ovale 1095">
                <a:extLst>
                  <a:ext uri="{FF2B5EF4-FFF2-40B4-BE49-F238E27FC236}">
                    <a16:creationId xmlns:a16="http://schemas.microsoft.com/office/drawing/2014/main" id="{092B630F-57C5-0821-9885-5860550026D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4" name="Connettore diritto 1096">
                <a:extLst>
                  <a:ext uri="{FF2B5EF4-FFF2-40B4-BE49-F238E27FC236}">
                    <a16:creationId xmlns:a16="http://schemas.microsoft.com/office/drawing/2014/main" id="{17992E96-668E-6AA0-A09E-DE855B4DD012}"/>
                  </a:ext>
                </a:extLst>
              </p:cNvPr>
              <p:cNvCxnSpPr>
                <a:cxnSpLocks/>
                <a:stCxn id="1353" idx="3"/>
                <a:endCxn id="1349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2" name="Ovale 1074">
              <a:extLst>
                <a:ext uri="{FF2B5EF4-FFF2-40B4-BE49-F238E27FC236}">
                  <a16:creationId xmlns:a16="http://schemas.microsoft.com/office/drawing/2014/main" id="{080DC0F6-6D56-D313-95C1-621D5EE05DC6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e 1075">
              <a:extLst>
                <a:ext uri="{FF2B5EF4-FFF2-40B4-BE49-F238E27FC236}">
                  <a16:creationId xmlns:a16="http://schemas.microsoft.com/office/drawing/2014/main" id="{9C308468-7225-8AD5-6811-A30E02B6A213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4" name="Connettore diritto 1076">
              <a:extLst>
                <a:ext uri="{FF2B5EF4-FFF2-40B4-BE49-F238E27FC236}">
                  <a16:creationId xmlns:a16="http://schemas.microsoft.com/office/drawing/2014/main" id="{72088043-2DE4-48FE-6A96-624E2F20DFCA}"/>
                </a:ext>
              </a:extLst>
            </p:cNvPr>
            <p:cNvCxnSpPr>
              <a:cxnSpLocks/>
              <a:stCxn id="1282" idx="3"/>
              <a:endCxn id="1283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5" name="Ovale 1077">
              <a:extLst>
                <a:ext uri="{FF2B5EF4-FFF2-40B4-BE49-F238E27FC236}">
                  <a16:creationId xmlns:a16="http://schemas.microsoft.com/office/drawing/2014/main" id="{76DE0831-7BE0-3B91-83A0-2D410D57C354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Connettore diritto 1078">
              <a:extLst>
                <a:ext uri="{FF2B5EF4-FFF2-40B4-BE49-F238E27FC236}">
                  <a16:creationId xmlns:a16="http://schemas.microsoft.com/office/drawing/2014/main" id="{95E41C12-1448-CC29-7A6F-4F26CEC2DE49}"/>
                </a:ext>
              </a:extLst>
            </p:cNvPr>
            <p:cNvCxnSpPr>
              <a:cxnSpLocks/>
              <a:stCxn id="1285" idx="5"/>
              <a:endCxn id="1282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7" name="Ovale 1095">
              <a:extLst>
                <a:ext uri="{FF2B5EF4-FFF2-40B4-BE49-F238E27FC236}">
                  <a16:creationId xmlns:a16="http://schemas.microsoft.com/office/drawing/2014/main" id="{6C5F27F0-AB0B-35AA-FFBA-755DD6B94427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8" name="Connettore diritto 1096">
              <a:extLst>
                <a:ext uri="{FF2B5EF4-FFF2-40B4-BE49-F238E27FC236}">
                  <a16:creationId xmlns:a16="http://schemas.microsoft.com/office/drawing/2014/main" id="{1A86D37A-9CFE-07A9-9250-938F6BA9B2BC}"/>
                </a:ext>
              </a:extLst>
            </p:cNvPr>
            <p:cNvCxnSpPr>
              <a:cxnSpLocks/>
              <a:stCxn id="1287" idx="3"/>
              <a:endCxn id="1285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9" name="Ovale 1074">
              <a:extLst>
                <a:ext uri="{FF2B5EF4-FFF2-40B4-BE49-F238E27FC236}">
                  <a16:creationId xmlns:a16="http://schemas.microsoft.com/office/drawing/2014/main" id="{91EEDF99-68AC-77F5-7D5E-12FD613C5EE3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075">
              <a:extLst>
                <a:ext uri="{FF2B5EF4-FFF2-40B4-BE49-F238E27FC236}">
                  <a16:creationId xmlns:a16="http://schemas.microsoft.com/office/drawing/2014/main" id="{A81B160C-46FF-484D-7CC4-506A74B1CC2C}"/>
                </a:ext>
              </a:extLst>
            </p:cNvPr>
            <p:cNvSpPr/>
            <p:nvPr/>
          </p:nvSpPr>
          <p:spPr>
            <a:xfrm>
              <a:off x="1683733" y="46665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1" name="Connettore diritto 1076">
              <a:extLst>
                <a:ext uri="{FF2B5EF4-FFF2-40B4-BE49-F238E27FC236}">
                  <a16:creationId xmlns:a16="http://schemas.microsoft.com/office/drawing/2014/main" id="{52E004A4-15C0-E402-7C08-4FF57574243D}"/>
                </a:ext>
              </a:extLst>
            </p:cNvPr>
            <p:cNvCxnSpPr>
              <a:cxnSpLocks/>
              <a:stCxn id="1289" idx="2"/>
              <a:endCxn id="1290" idx="5"/>
            </p:cNvCxnSpPr>
            <p:nvPr/>
          </p:nvCxnSpPr>
          <p:spPr>
            <a:xfrm flipH="1" flipV="1">
              <a:off x="1802037" y="4768789"/>
              <a:ext cx="169039" cy="2188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2" name="Ovale 1077">
              <a:extLst>
                <a:ext uri="{FF2B5EF4-FFF2-40B4-BE49-F238E27FC236}">
                  <a16:creationId xmlns:a16="http://schemas.microsoft.com/office/drawing/2014/main" id="{3AEEEE28-A5BE-C4B1-0208-37C59CE06AA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3" name="Connettore diritto 1078">
              <a:extLst>
                <a:ext uri="{FF2B5EF4-FFF2-40B4-BE49-F238E27FC236}">
                  <a16:creationId xmlns:a16="http://schemas.microsoft.com/office/drawing/2014/main" id="{9EF92ECC-24C6-46E5-148C-6580B75A5473}"/>
                </a:ext>
              </a:extLst>
            </p:cNvPr>
            <p:cNvCxnSpPr>
              <a:cxnSpLocks/>
              <a:stCxn id="1292" idx="3"/>
              <a:endCxn id="1289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4" name="Ovale 1095">
              <a:extLst>
                <a:ext uri="{FF2B5EF4-FFF2-40B4-BE49-F238E27FC236}">
                  <a16:creationId xmlns:a16="http://schemas.microsoft.com/office/drawing/2014/main" id="{6C92D6EE-0DCF-3FF8-73B7-D2B8E4EBA9F1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5" name="Connettore diritto 1096">
              <a:extLst>
                <a:ext uri="{FF2B5EF4-FFF2-40B4-BE49-F238E27FC236}">
                  <a16:creationId xmlns:a16="http://schemas.microsoft.com/office/drawing/2014/main" id="{DD605239-D963-4C84-B5DD-E16EB50D0B62}"/>
                </a:ext>
              </a:extLst>
            </p:cNvPr>
            <p:cNvCxnSpPr>
              <a:cxnSpLocks/>
              <a:stCxn id="1294" idx="3"/>
              <a:endCxn id="1292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096">
              <a:extLst>
                <a:ext uri="{FF2B5EF4-FFF2-40B4-BE49-F238E27FC236}">
                  <a16:creationId xmlns:a16="http://schemas.microsoft.com/office/drawing/2014/main" id="{6511A079-1AA2-21FB-75DA-54D1D3927CE5}"/>
                </a:ext>
              </a:extLst>
            </p:cNvPr>
            <p:cNvCxnSpPr>
              <a:cxnSpLocks/>
              <a:stCxn id="1283" idx="3"/>
              <a:endCxn id="1294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7" name="Ovale 1074">
              <a:extLst>
                <a:ext uri="{FF2B5EF4-FFF2-40B4-BE49-F238E27FC236}">
                  <a16:creationId xmlns:a16="http://schemas.microsoft.com/office/drawing/2014/main" id="{8804292E-F271-39EE-E253-1F806C92C6F8}"/>
                </a:ext>
              </a:extLst>
            </p:cNvPr>
            <p:cNvSpPr/>
            <p:nvPr/>
          </p:nvSpPr>
          <p:spPr>
            <a:xfrm>
              <a:off x="1204354" y="310798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e 1075">
              <a:extLst>
                <a:ext uri="{FF2B5EF4-FFF2-40B4-BE49-F238E27FC236}">
                  <a16:creationId xmlns:a16="http://schemas.microsoft.com/office/drawing/2014/main" id="{4A256F1C-EA43-3676-AEC1-CC64726B96DE}"/>
                </a:ext>
              </a:extLst>
            </p:cNvPr>
            <p:cNvSpPr/>
            <p:nvPr/>
          </p:nvSpPr>
          <p:spPr>
            <a:xfrm>
              <a:off x="960482" y="30656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9" name="Connettore diritto 1076">
              <a:extLst>
                <a:ext uri="{FF2B5EF4-FFF2-40B4-BE49-F238E27FC236}">
                  <a16:creationId xmlns:a16="http://schemas.microsoft.com/office/drawing/2014/main" id="{220968D2-9F35-6D5C-14C6-C35A72A6F510}"/>
                </a:ext>
              </a:extLst>
            </p:cNvPr>
            <p:cNvCxnSpPr>
              <a:cxnSpLocks/>
              <a:stCxn id="1297" idx="2"/>
              <a:endCxn id="1298" idx="5"/>
            </p:cNvCxnSpPr>
            <p:nvPr/>
          </p:nvCxnSpPr>
          <p:spPr>
            <a:xfrm flipH="1" flipV="1">
              <a:off x="1078786" y="3167901"/>
              <a:ext cx="125568" cy="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0" name="Ovale 1077">
              <a:extLst>
                <a:ext uri="{FF2B5EF4-FFF2-40B4-BE49-F238E27FC236}">
                  <a16:creationId xmlns:a16="http://schemas.microsoft.com/office/drawing/2014/main" id="{E2A0DAF7-2A63-5978-199F-B38307C7E84D}"/>
                </a:ext>
              </a:extLst>
            </p:cNvPr>
            <p:cNvSpPr/>
            <p:nvPr/>
          </p:nvSpPr>
          <p:spPr>
            <a:xfrm>
              <a:off x="1365456" y="29386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1" name="Connettore diritto 1078">
              <a:extLst>
                <a:ext uri="{FF2B5EF4-FFF2-40B4-BE49-F238E27FC236}">
                  <a16:creationId xmlns:a16="http://schemas.microsoft.com/office/drawing/2014/main" id="{833EC8D7-82D2-C406-9F53-8C20C94E6DD3}"/>
                </a:ext>
              </a:extLst>
            </p:cNvPr>
            <p:cNvCxnSpPr>
              <a:cxnSpLocks/>
              <a:stCxn id="1300" idx="3"/>
              <a:endCxn id="1297" idx="7"/>
            </p:cNvCxnSpPr>
            <p:nvPr/>
          </p:nvCxnSpPr>
          <p:spPr>
            <a:xfrm flipH="1">
              <a:off x="1322659" y="3040929"/>
              <a:ext cx="63095" cy="8460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2" name="Ovale 1095">
              <a:extLst>
                <a:ext uri="{FF2B5EF4-FFF2-40B4-BE49-F238E27FC236}">
                  <a16:creationId xmlns:a16="http://schemas.microsoft.com/office/drawing/2014/main" id="{8D707032-04D8-4DAB-DC3E-5898929964D0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" name="Connettore diritto 1096">
              <a:extLst>
                <a:ext uri="{FF2B5EF4-FFF2-40B4-BE49-F238E27FC236}">
                  <a16:creationId xmlns:a16="http://schemas.microsoft.com/office/drawing/2014/main" id="{54C3EF83-C641-58B2-941D-79EAE7405ADE}"/>
                </a:ext>
              </a:extLst>
            </p:cNvPr>
            <p:cNvCxnSpPr>
              <a:cxnSpLocks/>
              <a:stCxn id="1302" idx="3"/>
              <a:endCxn id="1300" idx="6"/>
            </p:cNvCxnSpPr>
            <p:nvPr/>
          </p:nvCxnSpPr>
          <p:spPr>
            <a:xfrm flipH="1">
              <a:off x="1504059" y="2984003"/>
              <a:ext cx="104380" cy="1456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Connettore diritto 1096">
              <a:extLst>
                <a:ext uri="{FF2B5EF4-FFF2-40B4-BE49-F238E27FC236}">
                  <a16:creationId xmlns:a16="http://schemas.microsoft.com/office/drawing/2014/main" id="{825DF01E-B616-9339-7C5D-F50787D634D6}"/>
                </a:ext>
              </a:extLst>
            </p:cNvPr>
            <p:cNvCxnSpPr>
              <a:cxnSpLocks/>
              <a:stCxn id="1306" idx="2"/>
              <a:endCxn id="1302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5" name="Ovale 1074">
              <a:extLst>
                <a:ext uri="{FF2B5EF4-FFF2-40B4-BE49-F238E27FC236}">
                  <a16:creationId xmlns:a16="http://schemas.microsoft.com/office/drawing/2014/main" id="{67D9BF13-313F-117D-4334-3F27364EC23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075">
              <a:extLst>
                <a:ext uri="{FF2B5EF4-FFF2-40B4-BE49-F238E27FC236}">
                  <a16:creationId xmlns:a16="http://schemas.microsoft.com/office/drawing/2014/main" id="{A96E63F1-B6F0-2605-5A36-B284853A8B97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7" name="Connettore diritto 1076">
              <a:extLst>
                <a:ext uri="{FF2B5EF4-FFF2-40B4-BE49-F238E27FC236}">
                  <a16:creationId xmlns:a16="http://schemas.microsoft.com/office/drawing/2014/main" id="{B7159959-9CA6-A3BC-333D-C8029D11D8BD}"/>
                </a:ext>
              </a:extLst>
            </p:cNvPr>
            <p:cNvCxnSpPr>
              <a:cxnSpLocks/>
              <a:stCxn id="1305" idx="2"/>
              <a:endCxn id="1306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8" name="Ovale 1077">
              <a:extLst>
                <a:ext uri="{FF2B5EF4-FFF2-40B4-BE49-F238E27FC236}">
                  <a16:creationId xmlns:a16="http://schemas.microsoft.com/office/drawing/2014/main" id="{F9ED4FA6-E455-140D-21DD-4090108458B8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078">
              <a:extLst>
                <a:ext uri="{FF2B5EF4-FFF2-40B4-BE49-F238E27FC236}">
                  <a16:creationId xmlns:a16="http://schemas.microsoft.com/office/drawing/2014/main" id="{A360AEEE-18FF-DE48-3A12-C9F410A6E89F}"/>
                </a:ext>
              </a:extLst>
            </p:cNvPr>
            <p:cNvCxnSpPr>
              <a:cxnSpLocks/>
              <a:stCxn id="1308" idx="3"/>
              <a:endCxn id="1305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" name="Ovale 1095">
              <a:extLst>
                <a:ext uri="{FF2B5EF4-FFF2-40B4-BE49-F238E27FC236}">
                  <a16:creationId xmlns:a16="http://schemas.microsoft.com/office/drawing/2014/main" id="{8DF594F4-58B3-99FB-C7D1-C1FB323104BB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1" name="Connettore diritto 1096">
              <a:extLst>
                <a:ext uri="{FF2B5EF4-FFF2-40B4-BE49-F238E27FC236}">
                  <a16:creationId xmlns:a16="http://schemas.microsoft.com/office/drawing/2014/main" id="{F51E38B0-C086-7F9A-145F-5035F53FC7A8}"/>
                </a:ext>
              </a:extLst>
            </p:cNvPr>
            <p:cNvCxnSpPr>
              <a:cxnSpLocks/>
              <a:stCxn id="1310" idx="1"/>
              <a:endCxn id="1308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096">
              <a:extLst>
                <a:ext uri="{FF2B5EF4-FFF2-40B4-BE49-F238E27FC236}">
                  <a16:creationId xmlns:a16="http://schemas.microsoft.com/office/drawing/2014/main" id="{7F924ED9-383A-B08E-DCA2-040248A1C08E}"/>
                </a:ext>
              </a:extLst>
            </p:cNvPr>
            <p:cNvCxnSpPr>
              <a:cxnSpLocks/>
              <a:stCxn id="1287" idx="0"/>
              <a:endCxn id="1310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3" name="Ovale 1074">
              <a:extLst>
                <a:ext uri="{FF2B5EF4-FFF2-40B4-BE49-F238E27FC236}">
                  <a16:creationId xmlns:a16="http://schemas.microsoft.com/office/drawing/2014/main" id="{A2CF2FBB-BD0C-AE64-A779-E94B31F87A9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Ovale 1075">
              <a:extLst>
                <a:ext uri="{FF2B5EF4-FFF2-40B4-BE49-F238E27FC236}">
                  <a16:creationId xmlns:a16="http://schemas.microsoft.com/office/drawing/2014/main" id="{A2C79B27-F44A-3B89-86F9-7879E0B86919}"/>
                </a:ext>
              </a:extLst>
            </p:cNvPr>
            <p:cNvSpPr/>
            <p:nvPr/>
          </p:nvSpPr>
          <p:spPr>
            <a:xfrm rot="21310773">
              <a:off x="792321" y="380100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5" name="Connettore diritto 1076">
              <a:extLst>
                <a:ext uri="{FF2B5EF4-FFF2-40B4-BE49-F238E27FC236}">
                  <a16:creationId xmlns:a16="http://schemas.microsoft.com/office/drawing/2014/main" id="{F5B8A6C0-A675-A917-A73B-91AF671E22B2}"/>
                </a:ext>
              </a:extLst>
            </p:cNvPr>
            <p:cNvCxnSpPr>
              <a:cxnSpLocks/>
              <a:stCxn id="1313" idx="0"/>
              <a:endCxn id="1314" idx="3"/>
            </p:cNvCxnSpPr>
            <p:nvPr/>
          </p:nvCxnSpPr>
          <p:spPr>
            <a:xfrm flipV="1">
              <a:off x="787242" y="3907253"/>
              <a:ext cx="29111" cy="268853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6" name="Ovale 1077">
              <a:extLst>
                <a:ext uri="{FF2B5EF4-FFF2-40B4-BE49-F238E27FC236}">
                  <a16:creationId xmlns:a16="http://schemas.microsoft.com/office/drawing/2014/main" id="{23F72A37-0914-D2B4-04DD-A8A97CB5EFB1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7" name="Connettore diritto 1078">
              <a:extLst>
                <a:ext uri="{FF2B5EF4-FFF2-40B4-BE49-F238E27FC236}">
                  <a16:creationId xmlns:a16="http://schemas.microsoft.com/office/drawing/2014/main" id="{0517696B-7DCD-BAFE-80E9-F5DE797653BB}"/>
                </a:ext>
              </a:extLst>
            </p:cNvPr>
            <p:cNvCxnSpPr>
              <a:cxnSpLocks/>
              <a:stCxn id="1316" idx="1"/>
              <a:endCxn id="131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8" name="Ovale 1095">
              <a:extLst>
                <a:ext uri="{FF2B5EF4-FFF2-40B4-BE49-F238E27FC236}">
                  <a16:creationId xmlns:a16="http://schemas.microsoft.com/office/drawing/2014/main" id="{EE1B20C6-CA5E-3DDE-0C68-CD9D06D52A9B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9" name="Connettore diritto 1096">
              <a:extLst>
                <a:ext uri="{FF2B5EF4-FFF2-40B4-BE49-F238E27FC236}">
                  <a16:creationId xmlns:a16="http://schemas.microsoft.com/office/drawing/2014/main" id="{1C71530C-A95D-B2F1-BCB2-E610086E7E40}"/>
                </a:ext>
              </a:extLst>
            </p:cNvPr>
            <p:cNvCxnSpPr>
              <a:cxnSpLocks/>
              <a:stCxn id="1318" idx="2"/>
              <a:endCxn id="131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Connettore diritto 1096">
              <a:extLst>
                <a:ext uri="{FF2B5EF4-FFF2-40B4-BE49-F238E27FC236}">
                  <a16:creationId xmlns:a16="http://schemas.microsoft.com/office/drawing/2014/main" id="{49E4A438-E4D1-41E0-FCBA-48A5EC080851}"/>
                </a:ext>
              </a:extLst>
            </p:cNvPr>
            <p:cNvCxnSpPr>
              <a:cxnSpLocks/>
              <a:stCxn id="1322" idx="2"/>
              <a:endCxn id="131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1" name="Ovale 1074">
              <a:extLst>
                <a:ext uri="{FF2B5EF4-FFF2-40B4-BE49-F238E27FC236}">
                  <a16:creationId xmlns:a16="http://schemas.microsoft.com/office/drawing/2014/main" id="{F72D3FCC-7A4A-9D67-80A5-7B86649729D8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Ovale 1075">
              <a:extLst>
                <a:ext uri="{FF2B5EF4-FFF2-40B4-BE49-F238E27FC236}">
                  <a16:creationId xmlns:a16="http://schemas.microsoft.com/office/drawing/2014/main" id="{2B47D2B3-BB86-6B39-BC56-F54F0F4A916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3" name="Connettore diritto 1076">
              <a:extLst>
                <a:ext uri="{FF2B5EF4-FFF2-40B4-BE49-F238E27FC236}">
                  <a16:creationId xmlns:a16="http://schemas.microsoft.com/office/drawing/2014/main" id="{DD72FE7A-BDCC-73C8-8328-1C60F426CA9E}"/>
                </a:ext>
              </a:extLst>
            </p:cNvPr>
            <p:cNvCxnSpPr>
              <a:cxnSpLocks/>
              <a:stCxn id="1321" idx="1"/>
              <a:endCxn id="132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4" name="Ovale 1077">
              <a:extLst>
                <a:ext uri="{FF2B5EF4-FFF2-40B4-BE49-F238E27FC236}">
                  <a16:creationId xmlns:a16="http://schemas.microsoft.com/office/drawing/2014/main" id="{E0D6590D-93CD-387B-FA6B-A4A6C82C9A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Connettore diritto 1078">
              <a:extLst>
                <a:ext uri="{FF2B5EF4-FFF2-40B4-BE49-F238E27FC236}">
                  <a16:creationId xmlns:a16="http://schemas.microsoft.com/office/drawing/2014/main" id="{0845BACD-E156-6768-32A2-063C940A8D5B}"/>
                </a:ext>
              </a:extLst>
            </p:cNvPr>
            <p:cNvCxnSpPr>
              <a:cxnSpLocks/>
              <a:stCxn id="1324" idx="3"/>
              <a:endCxn id="132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A9538978-4763-1F90-9D59-2AEF8C6A5485}"/>
              </a:ext>
            </a:extLst>
          </p:cNvPr>
          <p:cNvGrpSpPr>
            <a:grpSpLocks noChangeAspect="1"/>
          </p:cNvGrpSpPr>
          <p:nvPr/>
        </p:nvGrpSpPr>
        <p:grpSpPr>
          <a:xfrm>
            <a:off x="5633981" y="2879453"/>
            <a:ext cx="1450815" cy="1386423"/>
            <a:chOff x="771614" y="2881720"/>
            <a:chExt cx="2060306" cy="1968864"/>
          </a:xfrm>
        </p:grpSpPr>
        <p:grpSp>
          <p:nvGrpSpPr>
            <p:cNvPr id="1382" name="Groupe 1381">
              <a:extLst>
                <a:ext uri="{FF2B5EF4-FFF2-40B4-BE49-F238E27FC236}">
                  <a16:creationId xmlns:a16="http://schemas.microsoft.com/office/drawing/2014/main" id="{02C9D2CF-BC57-BB63-AD9B-92C289D4498E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471" name="Ovale 1074">
                <a:extLst>
                  <a:ext uri="{FF2B5EF4-FFF2-40B4-BE49-F238E27FC236}">
                    <a16:creationId xmlns:a16="http://schemas.microsoft.com/office/drawing/2014/main" id="{4518967C-8DCB-D505-B16D-ABF49D4750F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Ovale 1075">
                <a:extLst>
                  <a:ext uri="{FF2B5EF4-FFF2-40B4-BE49-F238E27FC236}">
                    <a16:creationId xmlns:a16="http://schemas.microsoft.com/office/drawing/2014/main" id="{FF3BCDFA-B464-49B3-AFC7-277E4537CBCE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3" name="Connettore diritto 1076">
                <a:extLst>
                  <a:ext uri="{FF2B5EF4-FFF2-40B4-BE49-F238E27FC236}">
                    <a16:creationId xmlns:a16="http://schemas.microsoft.com/office/drawing/2014/main" id="{C8ED9FB5-9755-A3A2-2B1F-A45262FB4E0A}"/>
                  </a:ext>
                </a:extLst>
              </p:cNvPr>
              <p:cNvCxnSpPr>
                <a:cxnSpLocks/>
                <a:stCxn id="1471" idx="4"/>
                <a:endCxn id="1472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Ovale 1077">
                <a:extLst>
                  <a:ext uri="{FF2B5EF4-FFF2-40B4-BE49-F238E27FC236}">
                    <a16:creationId xmlns:a16="http://schemas.microsoft.com/office/drawing/2014/main" id="{FFD0754E-2ACC-51B0-0C15-113F2D47F607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5" name="Connettore diritto 1078">
                <a:extLst>
                  <a:ext uri="{FF2B5EF4-FFF2-40B4-BE49-F238E27FC236}">
                    <a16:creationId xmlns:a16="http://schemas.microsoft.com/office/drawing/2014/main" id="{03EA25B4-338B-BA2C-40B9-6D2C76C72190}"/>
                  </a:ext>
                </a:extLst>
              </p:cNvPr>
              <p:cNvCxnSpPr>
                <a:cxnSpLocks/>
                <a:stCxn id="1474" idx="3"/>
                <a:endCxn id="1471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6" name="Ovale 1095">
                <a:extLst>
                  <a:ext uri="{FF2B5EF4-FFF2-40B4-BE49-F238E27FC236}">
                    <a16:creationId xmlns:a16="http://schemas.microsoft.com/office/drawing/2014/main" id="{5AD1BCD7-745D-DCA4-B0EB-C424462B1F5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7" name="Connettore diritto 1096">
                <a:extLst>
                  <a:ext uri="{FF2B5EF4-FFF2-40B4-BE49-F238E27FC236}">
                    <a16:creationId xmlns:a16="http://schemas.microsoft.com/office/drawing/2014/main" id="{3C18A5CD-B410-BC13-F361-E60EC4228C72}"/>
                  </a:ext>
                </a:extLst>
              </p:cNvPr>
              <p:cNvCxnSpPr>
                <a:cxnSpLocks/>
                <a:stCxn id="1476" idx="2"/>
                <a:endCxn id="1474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8" name="Connettore diritto 1096">
                <a:extLst>
                  <a:ext uri="{FF2B5EF4-FFF2-40B4-BE49-F238E27FC236}">
                    <a16:creationId xmlns:a16="http://schemas.microsoft.com/office/drawing/2014/main" id="{52533B34-97AD-75C3-B611-117902CB2AC1}"/>
                  </a:ext>
                </a:extLst>
              </p:cNvPr>
              <p:cNvCxnSpPr>
                <a:cxnSpLocks/>
                <a:stCxn id="1480" idx="2"/>
                <a:endCxn id="1476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9" name="Ovale 1074">
                <a:extLst>
                  <a:ext uri="{FF2B5EF4-FFF2-40B4-BE49-F238E27FC236}">
                    <a16:creationId xmlns:a16="http://schemas.microsoft.com/office/drawing/2014/main" id="{12035260-BCC8-0AEC-DEA0-312A71BDCE72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0" name="Ovale 1075">
                <a:extLst>
                  <a:ext uri="{FF2B5EF4-FFF2-40B4-BE49-F238E27FC236}">
                    <a16:creationId xmlns:a16="http://schemas.microsoft.com/office/drawing/2014/main" id="{506A19B2-A39B-F391-7446-86CCEFC8DEF6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1" name="Connettore diritto 1076">
                <a:extLst>
                  <a:ext uri="{FF2B5EF4-FFF2-40B4-BE49-F238E27FC236}">
                    <a16:creationId xmlns:a16="http://schemas.microsoft.com/office/drawing/2014/main" id="{BE9BB954-BDFA-03A6-F063-EE091D162B81}"/>
                  </a:ext>
                </a:extLst>
              </p:cNvPr>
              <p:cNvCxnSpPr>
                <a:cxnSpLocks/>
                <a:stCxn id="1479" idx="1"/>
                <a:endCxn id="1480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2" name="Ovale 1077">
                <a:extLst>
                  <a:ext uri="{FF2B5EF4-FFF2-40B4-BE49-F238E27FC236}">
                    <a16:creationId xmlns:a16="http://schemas.microsoft.com/office/drawing/2014/main" id="{A6B7CA4C-7F7E-C274-C35C-F798BAFAF946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3" name="Connettore diritto 1078">
                <a:extLst>
                  <a:ext uri="{FF2B5EF4-FFF2-40B4-BE49-F238E27FC236}">
                    <a16:creationId xmlns:a16="http://schemas.microsoft.com/office/drawing/2014/main" id="{94FEA0A9-6E4E-9EC6-F0D2-FF8849BC331B}"/>
                  </a:ext>
                </a:extLst>
              </p:cNvPr>
              <p:cNvCxnSpPr>
                <a:cxnSpLocks/>
                <a:stCxn id="1482" idx="0"/>
                <a:endCxn id="1479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3" name="Groupe 1382">
              <a:extLst>
                <a:ext uri="{FF2B5EF4-FFF2-40B4-BE49-F238E27FC236}">
                  <a16:creationId xmlns:a16="http://schemas.microsoft.com/office/drawing/2014/main" id="{C4F28262-9BF6-38C3-378A-3806445548AD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458" name="Ovale 1074">
                <a:extLst>
                  <a:ext uri="{FF2B5EF4-FFF2-40B4-BE49-F238E27FC236}">
                    <a16:creationId xmlns:a16="http://schemas.microsoft.com/office/drawing/2014/main" id="{CCFF721C-E277-0D35-AEF8-94BD0EAF2F26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9" name="Ovale 1075">
                <a:extLst>
                  <a:ext uri="{FF2B5EF4-FFF2-40B4-BE49-F238E27FC236}">
                    <a16:creationId xmlns:a16="http://schemas.microsoft.com/office/drawing/2014/main" id="{D12EE707-B535-4496-0B1B-B31A827457A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0" name="Connettore diritto 1076">
                <a:extLst>
                  <a:ext uri="{FF2B5EF4-FFF2-40B4-BE49-F238E27FC236}">
                    <a16:creationId xmlns:a16="http://schemas.microsoft.com/office/drawing/2014/main" id="{F971785E-DFA4-5736-7F4E-95D467B2C7D0}"/>
                  </a:ext>
                </a:extLst>
              </p:cNvPr>
              <p:cNvCxnSpPr>
                <a:cxnSpLocks/>
                <a:stCxn id="1458" idx="2"/>
                <a:endCxn id="1459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Ovale 1077">
                <a:extLst>
                  <a:ext uri="{FF2B5EF4-FFF2-40B4-BE49-F238E27FC236}">
                    <a16:creationId xmlns:a16="http://schemas.microsoft.com/office/drawing/2014/main" id="{0FDE9F2A-252B-4825-76DA-03BDE418C94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2" name="Connettore diritto 1078">
                <a:extLst>
                  <a:ext uri="{FF2B5EF4-FFF2-40B4-BE49-F238E27FC236}">
                    <a16:creationId xmlns:a16="http://schemas.microsoft.com/office/drawing/2014/main" id="{EE833213-5226-EB3F-65A1-51664480EA0F}"/>
                  </a:ext>
                </a:extLst>
              </p:cNvPr>
              <p:cNvCxnSpPr>
                <a:cxnSpLocks/>
                <a:stCxn id="1461" idx="3"/>
                <a:endCxn id="1458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3" name="Ovale 1095">
                <a:extLst>
                  <a:ext uri="{FF2B5EF4-FFF2-40B4-BE49-F238E27FC236}">
                    <a16:creationId xmlns:a16="http://schemas.microsoft.com/office/drawing/2014/main" id="{BC9B5845-778E-CA04-6CD7-269BD2C71992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4" name="Connettore diritto 1096">
                <a:extLst>
                  <a:ext uri="{FF2B5EF4-FFF2-40B4-BE49-F238E27FC236}">
                    <a16:creationId xmlns:a16="http://schemas.microsoft.com/office/drawing/2014/main" id="{996C692A-F72D-B0F8-B3FD-B25240ACBA33}"/>
                  </a:ext>
                </a:extLst>
              </p:cNvPr>
              <p:cNvCxnSpPr>
                <a:cxnSpLocks/>
                <a:stCxn id="1463" idx="3"/>
                <a:endCxn id="1461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Connettore diritto 1096">
                <a:extLst>
                  <a:ext uri="{FF2B5EF4-FFF2-40B4-BE49-F238E27FC236}">
                    <a16:creationId xmlns:a16="http://schemas.microsoft.com/office/drawing/2014/main" id="{078D8A2C-0CD0-38E9-AB5A-094C0FD45330}"/>
                  </a:ext>
                </a:extLst>
              </p:cNvPr>
              <p:cNvCxnSpPr>
                <a:cxnSpLocks/>
                <a:stCxn id="1467" idx="2"/>
                <a:endCxn id="1463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6" name="Ovale 1074">
                <a:extLst>
                  <a:ext uri="{FF2B5EF4-FFF2-40B4-BE49-F238E27FC236}">
                    <a16:creationId xmlns:a16="http://schemas.microsoft.com/office/drawing/2014/main" id="{9A31F652-988F-8B9F-9303-912243E78817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Ovale 1075">
                <a:extLst>
                  <a:ext uri="{FF2B5EF4-FFF2-40B4-BE49-F238E27FC236}">
                    <a16:creationId xmlns:a16="http://schemas.microsoft.com/office/drawing/2014/main" id="{0A102374-E2DA-7F38-891C-9EDC2F1B1E3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8" name="Connettore diritto 1076">
                <a:extLst>
                  <a:ext uri="{FF2B5EF4-FFF2-40B4-BE49-F238E27FC236}">
                    <a16:creationId xmlns:a16="http://schemas.microsoft.com/office/drawing/2014/main" id="{B1E3878C-9854-3A03-0E8E-CBA05469CA40}"/>
                  </a:ext>
                </a:extLst>
              </p:cNvPr>
              <p:cNvCxnSpPr>
                <a:cxnSpLocks/>
                <a:stCxn id="1466" idx="2"/>
                <a:endCxn id="1467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9" name="Ovale 1077">
                <a:extLst>
                  <a:ext uri="{FF2B5EF4-FFF2-40B4-BE49-F238E27FC236}">
                    <a16:creationId xmlns:a16="http://schemas.microsoft.com/office/drawing/2014/main" id="{154259A8-872E-A78D-2718-CAF0F1BF1230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0" name="Connettore diritto 1078">
                <a:extLst>
                  <a:ext uri="{FF2B5EF4-FFF2-40B4-BE49-F238E27FC236}">
                    <a16:creationId xmlns:a16="http://schemas.microsoft.com/office/drawing/2014/main" id="{95851504-0AE8-3454-FB20-149A0F86A6DC}"/>
                  </a:ext>
                </a:extLst>
              </p:cNvPr>
              <p:cNvCxnSpPr>
                <a:cxnSpLocks/>
                <a:stCxn id="1469" idx="3"/>
                <a:endCxn id="1466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4" name="Gruppo 1103">
              <a:extLst>
                <a:ext uri="{FF2B5EF4-FFF2-40B4-BE49-F238E27FC236}">
                  <a16:creationId xmlns:a16="http://schemas.microsoft.com/office/drawing/2014/main" id="{B4B7B8C8-79F9-C4BE-2DEB-D331CC058CDC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429" name="Ovale 1035">
                <a:extLst>
                  <a:ext uri="{FF2B5EF4-FFF2-40B4-BE49-F238E27FC236}">
                    <a16:creationId xmlns:a16="http://schemas.microsoft.com/office/drawing/2014/main" id="{E3185DAA-5BB5-7E37-FA14-15F6EC7FF078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0" name="Ovale 1036">
                <a:extLst>
                  <a:ext uri="{FF2B5EF4-FFF2-40B4-BE49-F238E27FC236}">
                    <a16:creationId xmlns:a16="http://schemas.microsoft.com/office/drawing/2014/main" id="{5152368D-51C5-93CA-F8DB-D25C4699ADA5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1" name="Connettore diritto 1038">
                <a:extLst>
                  <a:ext uri="{FF2B5EF4-FFF2-40B4-BE49-F238E27FC236}">
                    <a16:creationId xmlns:a16="http://schemas.microsoft.com/office/drawing/2014/main" id="{11B0F31C-0FE4-1AC7-5BBC-645BB531C4B6}"/>
                  </a:ext>
                </a:extLst>
              </p:cNvPr>
              <p:cNvCxnSpPr>
                <a:stCxn id="1429" idx="4"/>
                <a:endCxn id="143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2" name="Ovale 1041">
                <a:extLst>
                  <a:ext uri="{FF2B5EF4-FFF2-40B4-BE49-F238E27FC236}">
                    <a16:creationId xmlns:a16="http://schemas.microsoft.com/office/drawing/2014/main" id="{1939B936-D470-C7D7-509E-6CF0CADFF52D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3" name="Ovale 1042">
                <a:extLst>
                  <a:ext uri="{FF2B5EF4-FFF2-40B4-BE49-F238E27FC236}">
                    <a16:creationId xmlns:a16="http://schemas.microsoft.com/office/drawing/2014/main" id="{EC401D88-5424-B09A-8ED3-2FF6BAA7B8C3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4" name="Connettore diritto 1043">
                <a:extLst>
                  <a:ext uri="{FF2B5EF4-FFF2-40B4-BE49-F238E27FC236}">
                    <a16:creationId xmlns:a16="http://schemas.microsoft.com/office/drawing/2014/main" id="{EB7CA8FA-19AB-B540-D3C8-5D325CDD3E0A}"/>
                  </a:ext>
                </a:extLst>
              </p:cNvPr>
              <p:cNvCxnSpPr>
                <a:stCxn id="1432" idx="4"/>
                <a:endCxn id="143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" name="Ovale 1044">
                <a:extLst>
                  <a:ext uri="{FF2B5EF4-FFF2-40B4-BE49-F238E27FC236}">
                    <a16:creationId xmlns:a16="http://schemas.microsoft.com/office/drawing/2014/main" id="{082EC25D-AC85-1870-51C1-A7F086B38BA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6" name="Connettore diritto 1045">
                <a:extLst>
                  <a:ext uri="{FF2B5EF4-FFF2-40B4-BE49-F238E27FC236}">
                    <a16:creationId xmlns:a16="http://schemas.microsoft.com/office/drawing/2014/main" id="{8B3AD08C-C928-63CE-DF16-1DCB8E072387}"/>
                  </a:ext>
                </a:extLst>
              </p:cNvPr>
              <p:cNvCxnSpPr>
                <a:cxnSpLocks/>
                <a:stCxn id="1435" idx="2"/>
                <a:endCxn id="142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Connettore diritto 1048">
                <a:extLst>
                  <a:ext uri="{FF2B5EF4-FFF2-40B4-BE49-F238E27FC236}">
                    <a16:creationId xmlns:a16="http://schemas.microsoft.com/office/drawing/2014/main" id="{50DFCFA1-9339-3D52-EC26-EE128F87BD7F}"/>
                  </a:ext>
                </a:extLst>
              </p:cNvPr>
              <p:cNvCxnSpPr>
                <a:cxnSpLocks/>
                <a:stCxn id="1435" idx="6"/>
                <a:endCxn id="143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" name="Ovale 1051">
                <a:extLst>
                  <a:ext uri="{FF2B5EF4-FFF2-40B4-BE49-F238E27FC236}">
                    <a16:creationId xmlns:a16="http://schemas.microsoft.com/office/drawing/2014/main" id="{E1AC9882-4C73-9C9B-C38D-C5C8F906C7E8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9" name="Connettore diritto 1052">
                <a:extLst>
                  <a:ext uri="{FF2B5EF4-FFF2-40B4-BE49-F238E27FC236}">
                    <a16:creationId xmlns:a16="http://schemas.microsoft.com/office/drawing/2014/main" id="{51C1CEDE-4A3D-73C7-7BA4-7924350A8AAC}"/>
                  </a:ext>
                </a:extLst>
              </p:cNvPr>
              <p:cNvCxnSpPr>
                <a:cxnSpLocks/>
                <a:stCxn id="1438" idx="2"/>
                <a:endCxn id="143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Connettore diritto 1053">
                <a:extLst>
                  <a:ext uri="{FF2B5EF4-FFF2-40B4-BE49-F238E27FC236}">
                    <a16:creationId xmlns:a16="http://schemas.microsoft.com/office/drawing/2014/main" id="{395B1EF1-5363-651A-91FD-A310B508B01D}"/>
                  </a:ext>
                </a:extLst>
              </p:cNvPr>
              <p:cNvCxnSpPr>
                <a:cxnSpLocks/>
                <a:stCxn id="1438" idx="6"/>
                <a:endCxn id="143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1" name="Ovale 1059">
                <a:extLst>
                  <a:ext uri="{FF2B5EF4-FFF2-40B4-BE49-F238E27FC236}">
                    <a16:creationId xmlns:a16="http://schemas.microsoft.com/office/drawing/2014/main" id="{4FC38EBB-65A9-2875-48B9-EBC1F92727E4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2" name="Connettore diritto 1060">
                <a:extLst>
                  <a:ext uri="{FF2B5EF4-FFF2-40B4-BE49-F238E27FC236}">
                    <a16:creationId xmlns:a16="http://schemas.microsoft.com/office/drawing/2014/main" id="{8F56212E-3848-320D-B611-672E9A063226}"/>
                  </a:ext>
                </a:extLst>
              </p:cNvPr>
              <p:cNvCxnSpPr>
                <a:cxnSpLocks/>
                <a:stCxn id="1438" idx="4"/>
                <a:endCxn id="144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Ovale 1064">
                <a:extLst>
                  <a:ext uri="{FF2B5EF4-FFF2-40B4-BE49-F238E27FC236}">
                    <a16:creationId xmlns:a16="http://schemas.microsoft.com/office/drawing/2014/main" id="{52456B34-5772-EA20-E7AF-399E102C780B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4" name="Connettore diritto 1065">
                <a:extLst>
                  <a:ext uri="{FF2B5EF4-FFF2-40B4-BE49-F238E27FC236}">
                    <a16:creationId xmlns:a16="http://schemas.microsoft.com/office/drawing/2014/main" id="{BCD3F4E6-7AD3-244C-0737-EBF67F0C373C}"/>
                  </a:ext>
                </a:extLst>
              </p:cNvPr>
              <p:cNvCxnSpPr>
                <a:cxnSpLocks/>
                <a:stCxn id="1443" idx="4"/>
                <a:endCxn id="143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Ovale 1067">
                <a:extLst>
                  <a:ext uri="{FF2B5EF4-FFF2-40B4-BE49-F238E27FC236}">
                    <a16:creationId xmlns:a16="http://schemas.microsoft.com/office/drawing/2014/main" id="{A7BC036C-60FA-6DE1-248D-A3077CAC989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6" name="Connettore diritto 1068">
                <a:extLst>
                  <a:ext uri="{FF2B5EF4-FFF2-40B4-BE49-F238E27FC236}">
                    <a16:creationId xmlns:a16="http://schemas.microsoft.com/office/drawing/2014/main" id="{7A2D2768-346A-DB84-0E31-6123B80085CB}"/>
                  </a:ext>
                </a:extLst>
              </p:cNvPr>
              <p:cNvCxnSpPr>
                <a:cxnSpLocks/>
                <a:stCxn id="1430" idx="3"/>
                <a:endCxn id="144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Ovale 1070">
                <a:extLst>
                  <a:ext uri="{FF2B5EF4-FFF2-40B4-BE49-F238E27FC236}">
                    <a16:creationId xmlns:a16="http://schemas.microsoft.com/office/drawing/2014/main" id="{85BF82F7-9BE3-6173-E9A0-635C5DDEA0FF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8" name="Connettore diritto 1071">
                <a:extLst>
                  <a:ext uri="{FF2B5EF4-FFF2-40B4-BE49-F238E27FC236}">
                    <a16:creationId xmlns:a16="http://schemas.microsoft.com/office/drawing/2014/main" id="{CB7519CB-A09C-C4E1-2618-B5F1D4923978}"/>
                  </a:ext>
                </a:extLst>
              </p:cNvPr>
              <p:cNvCxnSpPr>
                <a:cxnSpLocks/>
                <a:stCxn id="1447" idx="5"/>
                <a:endCxn id="142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Ovale 1074">
                <a:extLst>
                  <a:ext uri="{FF2B5EF4-FFF2-40B4-BE49-F238E27FC236}">
                    <a16:creationId xmlns:a16="http://schemas.microsoft.com/office/drawing/2014/main" id="{7453DD79-3E66-1603-48E3-F39F16101F7C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Ovale 1075">
                <a:extLst>
                  <a:ext uri="{FF2B5EF4-FFF2-40B4-BE49-F238E27FC236}">
                    <a16:creationId xmlns:a16="http://schemas.microsoft.com/office/drawing/2014/main" id="{4FBD95C6-7BEA-E526-A49E-DC435918A7ED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1" name="Connettore diritto 1076">
                <a:extLst>
                  <a:ext uri="{FF2B5EF4-FFF2-40B4-BE49-F238E27FC236}">
                    <a16:creationId xmlns:a16="http://schemas.microsoft.com/office/drawing/2014/main" id="{3FB095BC-A1AF-0597-DF5B-53087ED17CEF}"/>
                  </a:ext>
                </a:extLst>
              </p:cNvPr>
              <p:cNvCxnSpPr>
                <a:cxnSpLocks/>
                <a:stCxn id="1449" idx="3"/>
                <a:endCxn id="145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Ovale 1077">
                <a:extLst>
                  <a:ext uri="{FF2B5EF4-FFF2-40B4-BE49-F238E27FC236}">
                    <a16:creationId xmlns:a16="http://schemas.microsoft.com/office/drawing/2014/main" id="{D4871F18-584F-8BC1-FF7A-EA838E0F8A4E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3" name="Connettore diritto 1078">
                <a:extLst>
                  <a:ext uri="{FF2B5EF4-FFF2-40B4-BE49-F238E27FC236}">
                    <a16:creationId xmlns:a16="http://schemas.microsoft.com/office/drawing/2014/main" id="{1E3E3FD7-56B9-0ED5-FDFB-2467A296B72C}"/>
                  </a:ext>
                </a:extLst>
              </p:cNvPr>
              <p:cNvCxnSpPr>
                <a:cxnSpLocks/>
                <a:stCxn id="1452" idx="6"/>
                <a:endCxn id="144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Connettore diritto 1079">
                <a:extLst>
                  <a:ext uri="{FF2B5EF4-FFF2-40B4-BE49-F238E27FC236}">
                    <a16:creationId xmlns:a16="http://schemas.microsoft.com/office/drawing/2014/main" id="{25764503-A61D-8225-76A8-729894CDECF8}"/>
                  </a:ext>
                </a:extLst>
              </p:cNvPr>
              <p:cNvCxnSpPr>
                <a:cxnSpLocks/>
                <a:stCxn id="1433" idx="6"/>
                <a:endCxn id="145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Connettore diritto 1089">
                <a:extLst>
                  <a:ext uri="{FF2B5EF4-FFF2-40B4-BE49-F238E27FC236}">
                    <a16:creationId xmlns:a16="http://schemas.microsoft.com/office/drawing/2014/main" id="{C8659B25-0EB0-66D7-308C-202E9DCF69FE}"/>
                  </a:ext>
                </a:extLst>
              </p:cNvPr>
              <p:cNvCxnSpPr>
                <a:cxnSpLocks/>
                <a:stCxn id="1432" idx="6"/>
                <a:endCxn id="145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Ovale 1095">
                <a:extLst>
                  <a:ext uri="{FF2B5EF4-FFF2-40B4-BE49-F238E27FC236}">
                    <a16:creationId xmlns:a16="http://schemas.microsoft.com/office/drawing/2014/main" id="{40772160-6BD3-9E05-0001-17C8A9F72556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7" name="Connettore diritto 1096">
                <a:extLst>
                  <a:ext uri="{FF2B5EF4-FFF2-40B4-BE49-F238E27FC236}">
                    <a16:creationId xmlns:a16="http://schemas.microsoft.com/office/drawing/2014/main" id="{662F528E-51E5-D1D1-060E-C9298CCFB8D7}"/>
                  </a:ext>
                </a:extLst>
              </p:cNvPr>
              <p:cNvCxnSpPr>
                <a:cxnSpLocks/>
                <a:stCxn id="1456" idx="3"/>
                <a:endCxn id="145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5" name="Ovale 1074">
              <a:extLst>
                <a:ext uri="{FF2B5EF4-FFF2-40B4-BE49-F238E27FC236}">
                  <a16:creationId xmlns:a16="http://schemas.microsoft.com/office/drawing/2014/main" id="{9E7DD0AC-403F-D7C7-A237-1EADDE949F70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e 1075">
              <a:extLst>
                <a:ext uri="{FF2B5EF4-FFF2-40B4-BE49-F238E27FC236}">
                  <a16:creationId xmlns:a16="http://schemas.microsoft.com/office/drawing/2014/main" id="{174B6CB8-AC6F-CD57-B333-8EB1CA499CA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7" name="Connettore diritto 1076">
              <a:extLst>
                <a:ext uri="{FF2B5EF4-FFF2-40B4-BE49-F238E27FC236}">
                  <a16:creationId xmlns:a16="http://schemas.microsoft.com/office/drawing/2014/main" id="{CB265DA8-4CF5-B908-14BF-EE5F80B167FD}"/>
                </a:ext>
              </a:extLst>
            </p:cNvPr>
            <p:cNvCxnSpPr>
              <a:cxnSpLocks/>
              <a:stCxn id="1385" idx="3"/>
              <a:endCxn id="1386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Ovale 1077">
              <a:extLst>
                <a:ext uri="{FF2B5EF4-FFF2-40B4-BE49-F238E27FC236}">
                  <a16:creationId xmlns:a16="http://schemas.microsoft.com/office/drawing/2014/main" id="{B37EC0F6-4412-BF39-1D19-C8A79CA51D88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9" name="Connettore diritto 1078">
              <a:extLst>
                <a:ext uri="{FF2B5EF4-FFF2-40B4-BE49-F238E27FC236}">
                  <a16:creationId xmlns:a16="http://schemas.microsoft.com/office/drawing/2014/main" id="{1B641518-F1C6-2231-6560-FD4BA1A8935D}"/>
                </a:ext>
              </a:extLst>
            </p:cNvPr>
            <p:cNvCxnSpPr>
              <a:cxnSpLocks/>
              <a:stCxn id="1388" idx="5"/>
              <a:endCxn id="1385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0" name="Ovale 1095">
              <a:extLst>
                <a:ext uri="{FF2B5EF4-FFF2-40B4-BE49-F238E27FC236}">
                  <a16:creationId xmlns:a16="http://schemas.microsoft.com/office/drawing/2014/main" id="{F046865D-5FC2-172C-BD06-368FD9E9536E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1" name="Connettore diritto 1096">
              <a:extLst>
                <a:ext uri="{FF2B5EF4-FFF2-40B4-BE49-F238E27FC236}">
                  <a16:creationId xmlns:a16="http://schemas.microsoft.com/office/drawing/2014/main" id="{B6907896-41BB-8FBD-5477-709AEEB628BA}"/>
                </a:ext>
              </a:extLst>
            </p:cNvPr>
            <p:cNvCxnSpPr>
              <a:cxnSpLocks/>
              <a:stCxn id="1390" idx="3"/>
              <a:endCxn id="1388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Ovale 1074">
              <a:extLst>
                <a:ext uri="{FF2B5EF4-FFF2-40B4-BE49-F238E27FC236}">
                  <a16:creationId xmlns:a16="http://schemas.microsoft.com/office/drawing/2014/main" id="{3B2E071E-37F0-9813-70AA-8A9A0A60CCA0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e 1075">
              <a:extLst>
                <a:ext uri="{FF2B5EF4-FFF2-40B4-BE49-F238E27FC236}">
                  <a16:creationId xmlns:a16="http://schemas.microsoft.com/office/drawing/2014/main" id="{B9516339-1EFA-D687-3A97-8F2F769A018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4" name="Connettore diritto 1076">
              <a:extLst>
                <a:ext uri="{FF2B5EF4-FFF2-40B4-BE49-F238E27FC236}">
                  <a16:creationId xmlns:a16="http://schemas.microsoft.com/office/drawing/2014/main" id="{F04C60D6-E488-85A6-15D7-9CEFDE8DC3BB}"/>
                </a:ext>
              </a:extLst>
            </p:cNvPr>
            <p:cNvCxnSpPr>
              <a:cxnSpLocks/>
              <a:stCxn id="1392" idx="2"/>
              <a:endCxn id="1393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5" name="Ovale 1077">
              <a:extLst>
                <a:ext uri="{FF2B5EF4-FFF2-40B4-BE49-F238E27FC236}">
                  <a16:creationId xmlns:a16="http://schemas.microsoft.com/office/drawing/2014/main" id="{F25486E6-9BF1-66C4-A8EF-F61C064207ED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6" name="Connettore diritto 1078">
              <a:extLst>
                <a:ext uri="{FF2B5EF4-FFF2-40B4-BE49-F238E27FC236}">
                  <a16:creationId xmlns:a16="http://schemas.microsoft.com/office/drawing/2014/main" id="{5CC24C8A-5C8B-71A5-5C6C-F5020F3F3862}"/>
                </a:ext>
              </a:extLst>
            </p:cNvPr>
            <p:cNvCxnSpPr>
              <a:cxnSpLocks/>
              <a:stCxn id="1395" idx="3"/>
              <a:endCxn id="1392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7" name="Ovale 1095">
              <a:extLst>
                <a:ext uri="{FF2B5EF4-FFF2-40B4-BE49-F238E27FC236}">
                  <a16:creationId xmlns:a16="http://schemas.microsoft.com/office/drawing/2014/main" id="{9DC0F4E8-1B4E-7923-71C5-2E768CB5FC47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8" name="Connettore diritto 1096">
              <a:extLst>
                <a:ext uri="{FF2B5EF4-FFF2-40B4-BE49-F238E27FC236}">
                  <a16:creationId xmlns:a16="http://schemas.microsoft.com/office/drawing/2014/main" id="{74218BA2-BB4D-98BE-33E0-1322AC5DFD06}"/>
                </a:ext>
              </a:extLst>
            </p:cNvPr>
            <p:cNvCxnSpPr>
              <a:cxnSpLocks/>
              <a:stCxn id="1397" idx="3"/>
              <a:endCxn id="1395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Connettore diritto 1096">
              <a:extLst>
                <a:ext uri="{FF2B5EF4-FFF2-40B4-BE49-F238E27FC236}">
                  <a16:creationId xmlns:a16="http://schemas.microsoft.com/office/drawing/2014/main" id="{488A8A75-E931-636A-996A-755B80562937}"/>
                </a:ext>
              </a:extLst>
            </p:cNvPr>
            <p:cNvCxnSpPr>
              <a:cxnSpLocks/>
              <a:stCxn id="1386" idx="3"/>
              <a:endCxn id="1397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0" name="Ovale 1074">
              <a:extLst>
                <a:ext uri="{FF2B5EF4-FFF2-40B4-BE49-F238E27FC236}">
                  <a16:creationId xmlns:a16="http://schemas.microsoft.com/office/drawing/2014/main" id="{190F5099-3DF6-DD73-C24F-B584652FC632}"/>
                </a:ext>
              </a:extLst>
            </p:cNvPr>
            <p:cNvSpPr/>
            <p:nvPr/>
          </p:nvSpPr>
          <p:spPr>
            <a:xfrm>
              <a:off x="1162934" y="31977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e 1075">
              <a:extLst>
                <a:ext uri="{FF2B5EF4-FFF2-40B4-BE49-F238E27FC236}">
                  <a16:creationId xmlns:a16="http://schemas.microsoft.com/office/drawing/2014/main" id="{4E9DB003-D557-212A-6A9C-9B4F73B2A2B6}"/>
                </a:ext>
              </a:extLst>
            </p:cNvPr>
            <p:cNvSpPr/>
            <p:nvPr/>
          </p:nvSpPr>
          <p:spPr>
            <a:xfrm>
              <a:off x="917708" y="322105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2" name="Connettore diritto 1076">
              <a:extLst>
                <a:ext uri="{FF2B5EF4-FFF2-40B4-BE49-F238E27FC236}">
                  <a16:creationId xmlns:a16="http://schemas.microsoft.com/office/drawing/2014/main" id="{83074071-238F-BD07-B40C-67AFDCEB7688}"/>
                </a:ext>
              </a:extLst>
            </p:cNvPr>
            <p:cNvCxnSpPr>
              <a:cxnSpLocks/>
              <a:stCxn id="1400" idx="2"/>
              <a:endCxn id="1401" idx="5"/>
            </p:cNvCxnSpPr>
            <p:nvPr/>
          </p:nvCxnSpPr>
          <p:spPr>
            <a:xfrm flipH="1">
              <a:off x="1036013" y="3257623"/>
              <a:ext cx="126922" cy="6571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Ovale 1077">
              <a:extLst>
                <a:ext uri="{FF2B5EF4-FFF2-40B4-BE49-F238E27FC236}">
                  <a16:creationId xmlns:a16="http://schemas.microsoft.com/office/drawing/2014/main" id="{B6A6412A-3FE9-1B54-EAA8-A70A1B88A18B}"/>
                </a:ext>
              </a:extLst>
            </p:cNvPr>
            <p:cNvSpPr/>
            <p:nvPr/>
          </p:nvSpPr>
          <p:spPr>
            <a:xfrm>
              <a:off x="1428546" y="3230614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Connettore diritto 1078">
              <a:extLst>
                <a:ext uri="{FF2B5EF4-FFF2-40B4-BE49-F238E27FC236}">
                  <a16:creationId xmlns:a16="http://schemas.microsoft.com/office/drawing/2014/main" id="{BE6E275A-5498-36CF-F646-0F51721144E6}"/>
                </a:ext>
              </a:extLst>
            </p:cNvPr>
            <p:cNvCxnSpPr>
              <a:cxnSpLocks/>
              <a:stCxn id="1403" idx="3"/>
              <a:endCxn id="1400" idx="7"/>
            </p:cNvCxnSpPr>
            <p:nvPr/>
          </p:nvCxnSpPr>
          <p:spPr>
            <a:xfrm flipH="1" flipV="1">
              <a:off x="1281239" y="3215255"/>
              <a:ext cx="167605" cy="11764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5" name="Ovale 1095">
              <a:extLst>
                <a:ext uri="{FF2B5EF4-FFF2-40B4-BE49-F238E27FC236}">
                  <a16:creationId xmlns:a16="http://schemas.microsoft.com/office/drawing/2014/main" id="{970970CC-AD8F-3D1A-9533-9D97729853FA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6" name="Connettore diritto 1096">
              <a:extLst>
                <a:ext uri="{FF2B5EF4-FFF2-40B4-BE49-F238E27FC236}">
                  <a16:creationId xmlns:a16="http://schemas.microsoft.com/office/drawing/2014/main" id="{273A724E-2B81-60A3-27C7-FB1C1278BD5D}"/>
                </a:ext>
              </a:extLst>
            </p:cNvPr>
            <p:cNvCxnSpPr>
              <a:cxnSpLocks/>
              <a:stCxn id="1405" idx="3"/>
              <a:endCxn id="1403" idx="7"/>
            </p:cNvCxnSpPr>
            <p:nvPr/>
          </p:nvCxnSpPr>
          <p:spPr>
            <a:xfrm flipH="1">
              <a:off x="1546850" y="2984003"/>
              <a:ext cx="61588" cy="26416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Connettore diritto 1096">
              <a:extLst>
                <a:ext uri="{FF2B5EF4-FFF2-40B4-BE49-F238E27FC236}">
                  <a16:creationId xmlns:a16="http://schemas.microsoft.com/office/drawing/2014/main" id="{A3261998-BA56-C72D-5AF6-EBBD2248EF9C}"/>
                </a:ext>
              </a:extLst>
            </p:cNvPr>
            <p:cNvCxnSpPr>
              <a:cxnSpLocks/>
              <a:stCxn id="1409" idx="2"/>
              <a:endCxn id="1405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Ovale 1074">
              <a:extLst>
                <a:ext uri="{FF2B5EF4-FFF2-40B4-BE49-F238E27FC236}">
                  <a16:creationId xmlns:a16="http://schemas.microsoft.com/office/drawing/2014/main" id="{C3C6DDD8-EC4F-724E-706A-28204569F392}"/>
                </a:ext>
              </a:extLst>
            </p:cNvPr>
            <p:cNvSpPr/>
            <p:nvPr/>
          </p:nvSpPr>
          <p:spPr>
            <a:xfrm>
              <a:off x="2109514" y="3270358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Ovale 1075">
              <a:extLst>
                <a:ext uri="{FF2B5EF4-FFF2-40B4-BE49-F238E27FC236}">
                  <a16:creationId xmlns:a16="http://schemas.microsoft.com/office/drawing/2014/main" id="{7A6CA9C4-D89A-C5AF-330A-218993DCDF80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Connettore diritto 1076">
              <a:extLst>
                <a:ext uri="{FF2B5EF4-FFF2-40B4-BE49-F238E27FC236}">
                  <a16:creationId xmlns:a16="http://schemas.microsoft.com/office/drawing/2014/main" id="{A2C209E7-35FF-7114-244A-4ECC6000658B}"/>
                </a:ext>
              </a:extLst>
            </p:cNvPr>
            <p:cNvCxnSpPr>
              <a:cxnSpLocks/>
              <a:stCxn id="1408" idx="2"/>
              <a:endCxn id="1409" idx="5"/>
            </p:cNvCxnSpPr>
            <p:nvPr/>
          </p:nvCxnSpPr>
          <p:spPr>
            <a:xfrm flipH="1" flipV="1">
              <a:off x="1999801" y="3000526"/>
              <a:ext cx="109713" cy="32974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Ovale 1077">
              <a:extLst>
                <a:ext uri="{FF2B5EF4-FFF2-40B4-BE49-F238E27FC236}">
                  <a16:creationId xmlns:a16="http://schemas.microsoft.com/office/drawing/2014/main" id="{572D610E-BA18-111F-A400-AA9ADAC809A4}"/>
                </a:ext>
              </a:extLst>
            </p:cNvPr>
            <p:cNvSpPr/>
            <p:nvPr/>
          </p:nvSpPr>
          <p:spPr>
            <a:xfrm>
              <a:off x="2473681" y="30575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2" name="Connettore diritto 1078">
              <a:extLst>
                <a:ext uri="{FF2B5EF4-FFF2-40B4-BE49-F238E27FC236}">
                  <a16:creationId xmlns:a16="http://schemas.microsoft.com/office/drawing/2014/main" id="{20AD38B5-00F6-7877-55B3-741944F0113F}"/>
                </a:ext>
              </a:extLst>
            </p:cNvPr>
            <p:cNvCxnSpPr>
              <a:cxnSpLocks/>
              <a:stCxn id="1411" idx="3"/>
              <a:endCxn id="1408" idx="6"/>
            </p:cNvCxnSpPr>
            <p:nvPr/>
          </p:nvCxnSpPr>
          <p:spPr>
            <a:xfrm flipH="1">
              <a:off x="2248116" y="3159871"/>
              <a:ext cx="245862" cy="17040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" name="Ovale 1095">
              <a:extLst>
                <a:ext uri="{FF2B5EF4-FFF2-40B4-BE49-F238E27FC236}">
                  <a16:creationId xmlns:a16="http://schemas.microsoft.com/office/drawing/2014/main" id="{9ECC1FB8-BA9B-5ACB-3C1C-8782280C0A6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4" name="Connettore diritto 1096">
              <a:extLst>
                <a:ext uri="{FF2B5EF4-FFF2-40B4-BE49-F238E27FC236}">
                  <a16:creationId xmlns:a16="http://schemas.microsoft.com/office/drawing/2014/main" id="{75DD9CB4-83DA-48AF-D9D4-4985F4D165EB}"/>
                </a:ext>
              </a:extLst>
            </p:cNvPr>
            <p:cNvCxnSpPr>
              <a:cxnSpLocks/>
              <a:stCxn id="1413" idx="1"/>
              <a:endCxn id="1411" idx="5"/>
            </p:cNvCxnSpPr>
            <p:nvPr/>
          </p:nvCxnSpPr>
          <p:spPr>
            <a:xfrm flipH="1" flipV="1">
              <a:off x="2591985" y="3159871"/>
              <a:ext cx="13194" cy="2376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Connettore diritto 1096">
              <a:extLst>
                <a:ext uri="{FF2B5EF4-FFF2-40B4-BE49-F238E27FC236}">
                  <a16:creationId xmlns:a16="http://schemas.microsoft.com/office/drawing/2014/main" id="{995018C0-E503-D335-E118-6D170FC27D18}"/>
                </a:ext>
              </a:extLst>
            </p:cNvPr>
            <p:cNvCxnSpPr>
              <a:cxnSpLocks/>
              <a:stCxn id="1390" idx="0"/>
              <a:endCxn id="1413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Ovale 1074">
              <a:extLst>
                <a:ext uri="{FF2B5EF4-FFF2-40B4-BE49-F238E27FC236}">
                  <a16:creationId xmlns:a16="http://schemas.microsoft.com/office/drawing/2014/main" id="{0BD9E802-ED82-853A-6677-79C140E5C8A2}"/>
                </a:ext>
              </a:extLst>
            </p:cNvPr>
            <p:cNvSpPr/>
            <p:nvPr/>
          </p:nvSpPr>
          <p:spPr>
            <a:xfrm rot="21310773">
              <a:off x="771614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6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e 1075">
              <a:extLst>
                <a:ext uri="{FF2B5EF4-FFF2-40B4-BE49-F238E27FC236}">
                  <a16:creationId xmlns:a16="http://schemas.microsoft.com/office/drawing/2014/main" id="{F7B11310-9F41-C142-5D3A-369533F014B8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8" name="Connettore diritto 1076">
              <a:extLst>
                <a:ext uri="{FF2B5EF4-FFF2-40B4-BE49-F238E27FC236}">
                  <a16:creationId xmlns:a16="http://schemas.microsoft.com/office/drawing/2014/main" id="{CA02A7F1-5D84-D338-CA4D-695D68C6ED2B}"/>
                </a:ext>
              </a:extLst>
            </p:cNvPr>
            <p:cNvCxnSpPr>
              <a:cxnSpLocks/>
              <a:stCxn id="1416" idx="7"/>
              <a:endCxn id="1417" idx="3"/>
            </p:cNvCxnSpPr>
            <p:nvPr/>
          </p:nvCxnSpPr>
          <p:spPr>
            <a:xfrm flipV="1">
              <a:off x="886185" y="3906748"/>
              <a:ext cx="36348" cy="353161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Ovale 1077">
              <a:extLst>
                <a:ext uri="{FF2B5EF4-FFF2-40B4-BE49-F238E27FC236}">
                  <a16:creationId xmlns:a16="http://schemas.microsoft.com/office/drawing/2014/main" id="{FB26B226-99F0-6E51-49C2-6F12881C2F26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0" name="Connettore diritto 1078">
              <a:extLst>
                <a:ext uri="{FF2B5EF4-FFF2-40B4-BE49-F238E27FC236}">
                  <a16:creationId xmlns:a16="http://schemas.microsoft.com/office/drawing/2014/main" id="{846F6FE7-3D12-BBC4-143D-CD98DA72F2F5}"/>
                </a:ext>
              </a:extLst>
            </p:cNvPr>
            <p:cNvCxnSpPr>
              <a:cxnSpLocks/>
              <a:stCxn id="1419" idx="1"/>
              <a:endCxn id="1416" idx="5"/>
            </p:cNvCxnSpPr>
            <p:nvPr/>
          </p:nvCxnSpPr>
          <p:spPr>
            <a:xfrm flipH="1" flipV="1">
              <a:off x="893305" y="4344343"/>
              <a:ext cx="61444" cy="71393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1" name="Ovale 1095">
              <a:extLst>
                <a:ext uri="{FF2B5EF4-FFF2-40B4-BE49-F238E27FC236}">
                  <a16:creationId xmlns:a16="http://schemas.microsoft.com/office/drawing/2014/main" id="{C59956BE-E179-5A6B-00BA-DBAB3F8F1357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2" name="Connettore diritto 1096">
              <a:extLst>
                <a:ext uri="{FF2B5EF4-FFF2-40B4-BE49-F238E27FC236}">
                  <a16:creationId xmlns:a16="http://schemas.microsoft.com/office/drawing/2014/main" id="{DB2EE932-D625-0769-31FE-AC9B18074D61}"/>
                </a:ext>
              </a:extLst>
            </p:cNvPr>
            <p:cNvCxnSpPr>
              <a:cxnSpLocks/>
              <a:stCxn id="1421" idx="2"/>
              <a:endCxn id="1419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Connettore diritto 1096">
              <a:extLst>
                <a:ext uri="{FF2B5EF4-FFF2-40B4-BE49-F238E27FC236}">
                  <a16:creationId xmlns:a16="http://schemas.microsoft.com/office/drawing/2014/main" id="{CEE1FAA6-3F5B-9BEC-1AF9-3F5E202C48E1}"/>
                </a:ext>
              </a:extLst>
            </p:cNvPr>
            <p:cNvCxnSpPr>
              <a:cxnSpLocks/>
              <a:stCxn id="1425" idx="2"/>
              <a:endCxn id="1421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4" name="Ovale 1074">
              <a:extLst>
                <a:ext uri="{FF2B5EF4-FFF2-40B4-BE49-F238E27FC236}">
                  <a16:creationId xmlns:a16="http://schemas.microsoft.com/office/drawing/2014/main" id="{09374E54-8713-9F79-3432-7A0B1A237527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Ovale 1075">
              <a:extLst>
                <a:ext uri="{FF2B5EF4-FFF2-40B4-BE49-F238E27FC236}">
                  <a16:creationId xmlns:a16="http://schemas.microsoft.com/office/drawing/2014/main" id="{F4AE06B6-6D10-AC8A-CB5B-791C7E7D25D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6" name="Connettore diritto 1076">
              <a:extLst>
                <a:ext uri="{FF2B5EF4-FFF2-40B4-BE49-F238E27FC236}">
                  <a16:creationId xmlns:a16="http://schemas.microsoft.com/office/drawing/2014/main" id="{DDBD6EE0-BF4F-A3AC-6A70-B4E6678D0904}"/>
                </a:ext>
              </a:extLst>
            </p:cNvPr>
            <p:cNvCxnSpPr>
              <a:cxnSpLocks/>
              <a:stCxn id="1424" idx="1"/>
              <a:endCxn id="1425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7" name="Ovale 1077">
              <a:extLst>
                <a:ext uri="{FF2B5EF4-FFF2-40B4-BE49-F238E27FC236}">
                  <a16:creationId xmlns:a16="http://schemas.microsoft.com/office/drawing/2014/main" id="{4F91C3E2-ED18-21E6-1D32-1AE6C0481898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8" name="Connettore diritto 1078">
              <a:extLst>
                <a:ext uri="{FF2B5EF4-FFF2-40B4-BE49-F238E27FC236}">
                  <a16:creationId xmlns:a16="http://schemas.microsoft.com/office/drawing/2014/main" id="{6F33A93D-72E5-C37A-38B7-B829076B4005}"/>
                </a:ext>
              </a:extLst>
            </p:cNvPr>
            <p:cNvCxnSpPr>
              <a:cxnSpLocks/>
              <a:stCxn id="1427" idx="3"/>
              <a:endCxn id="1424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4" name="Groupe 1483">
            <a:extLst>
              <a:ext uri="{FF2B5EF4-FFF2-40B4-BE49-F238E27FC236}">
                <a16:creationId xmlns:a16="http://schemas.microsoft.com/office/drawing/2014/main" id="{BD7CB8D5-B5D2-1FA4-8183-991174EFECFC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16" y="2937836"/>
            <a:ext cx="1485065" cy="1386423"/>
            <a:chOff x="722975" y="2881720"/>
            <a:chExt cx="2108945" cy="1968864"/>
          </a:xfrm>
        </p:grpSpPr>
        <p:grpSp>
          <p:nvGrpSpPr>
            <p:cNvPr id="1485" name="Groupe 1484">
              <a:extLst>
                <a:ext uri="{FF2B5EF4-FFF2-40B4-BE49-F238E27FC236}">
                  <a16:creationId xmlns:a16="http://schemas.microsoft.com/office/drawing/2014/main" id="{2FC8854F-BC3A-5B1E-8999-9EC146EF93A4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574" name="Ovale 1074">
                <a:extLst>
                  <a:ext uri="{FF2B5EF4-FFF2-40B4-BE49-F238E27FC236}">
                    <a16:creationId xmlns:a16="http://schemas.microsoft.com/office/drawing/2014/main" id="{36BF4234-D06F-E524-324C-B7984B2E0CC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Ovale 1075">
                <a:extLst>
                  <a:ext uri="{FF2B5EF4-FFF2-40B4-BE49-F238E27FC236}">
                    <a16:creationId xmlns:a16="http://schemas.microsoft.com/office/drawing/2014/main" id="{2D1AE7F5-DE5F-D0A7-C2EB-B684DC5F8414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6" name="Connettore diritto 1076">
                <a:extLst>
                  <a:ext uri="{FF2B5EF4-FFF2-40B4-BE49-F238E27FC236}">
                    <a16:creationId xmlns:a16="http://schemas.microsoft.com/office/drawing/2014/main" id="{1D9F6DC1-A234-6400-3608-561360B595CD}"/>
                  </a:ext>
                </a:extLst>
              </p:cNvPr>
              <p:cNvCxnSpPr>
                <a:cxnSpLocks/>
                <a:stCxn id="1574" idx="4"/>
                <a:endCxn id="1575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7" name="Ovale 1077">
                <a:extLst>
                  <a:ext uri="{FF2B5EF4-FFF2-40B4-BE49-F238E27FC236}">
                    <a16:creationId xmlns:a16="http://schemas.microsoft.com/office/drawing/2014/main" id="{BC041D45-449F-DCB6-FC3B-1C1908AF9A2B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8" name="Connettore diritto 1078">
                <a:extLst>
                  <a:ext uri="{FF2B5EF4-FFF2-40B4-BE49-F238E27FC236}">
                    <a16:creationId xmlns:a16="http://schemas.microsoft.com/office/drawing/2014/main" id="{F940B7B5-1697-7130-CFCF-763036F4F262}"/>
                  </a:ext>
                </a:extLst>
              </p:cNvPr>
              <p:cNvCxnSpPr>
                <a:cxnSpLocks/>
                <a:stCxn id="1577" idx="3"/>
                <a:endCxn id="1574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9" name="Ovale 1095">
                <a:extLst>
                  <a:ext uri="{FF2B5EF4-FFF2-40B4-BE49-F238E27FC236}">
                    <a16:creationId xmlns:a16="http://schemas.microsoft.com/office/drawing/2014/main" id="{B4718517-5441-1047-6D47-DDB8E782663B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0" name="Connettore diritto 1096">
                <a:extLst>
                  <a:ext uri="{FF2B5EF4-FFF2-40B4-BE49-F238E27FC236}">
                    <a16:creationId xmlns:a16="http://schemas.microsoft.com/office/drawing/2014/main" id="{5175A9F6-4153-F387-83E8-6B0EA413C4D4}"/>
                  </a:ext>
                </a:extLst>
              </p:cNvPr>
              <p:cNvCxnSpPr>
                <a:cxnSpLocks/>
                <a:stCxn id="1579" idx="2"/>
                <a:endCxn id="1577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Connettore diritto 1096">
                <a:extLst>
                  <a:ext uri="{FF2B5EF4-FFF2-40B4-BE49-F238E27FC236}">
                    <a16:creationId xmlns:a16="http://schemas.microsoft.com/office/drawing/2014/main" id="{6C010BC3-85AE-4A19-FCE1-7D11C44D14BE}"/>
                  </a:ext>
                </a:extLst>
              </p:cNvPr>
              <p:cNvCxnSpPr>
                <a:cxnSpLocks/>
                <a:stCxn id="1583" idx="2"/>
                <a:endCxn id="1579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2" name="Ovale 1074">
                <a:extLst>
                  <a:ext uri="{FF2B5EF4-FFF2-40B4-BE49-F238E27FC236}">
                    <a16:creationId xmlns:a16="http://schemas.microsoft.com/office/drawing/2014/main" id="{C8591A0C-990A-09BB-A9E5-9A528B799F91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Ovale 1075">
                <a:extLst>
                  <a:ext uri="{FF2B5EF4-FFF2-40B4-BE49-F238E27FC236}">
                    <a16:creationId xmlns:a16="http://schemas.microsoft.com/office/drawing/2014/main" id="{788F2399-B5F6-D85C-C910-1DD74EB5A502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4" name="Connettore diritto 1076">
                <a:extLst>
                  <a:ext uri="{FF2B5EF4-FFF2-40B4-BE49-F238E27FC236}">
                    <a16:creationId xmlns:a16="http://schemas.microsoft.com/office/drawing/2014/main" id="{710758DB-DAF3-8684-BFB3-3C32D9BA97E7}"/>
                  </a:ext>
                </a:extLst>
              </p:cNvPr>
              <p:cNvCxnSpPr>
                <a:cxnSpLocks/>
                <a:stCxn id="1582" idx="1"/>
                <a:endCxn id="1583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5" name="Ovale 1077">
                <a:extLst>
                  <a:ext uri="{FF2B5EF4-FFF2-40B4-BE49-F238E27FC236}">
                    <a16:creationId xmlns:a16="http://schemas.microsoft.com/office/drawing/2014/main" id="{409A2D30-8A98-561B-FA09-78362BF4195A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6" name="Connettore diritto 1078">
                <a:extLst>
                  <a:ext uri="{FF2B5EF4-FFF2-40B4-BE49-F238E27FC236}">
                    <a16:creationId xmlns:a16="http://schemas.microsoft.com/office/drawing/2014/main" id="{44E7BAF1-073A-F618-4368-B673A7D6ED04}"/>
                  </a:ext>
                </a:extLst>
              </p:cNvPr>
              <p:cNvCxnSpPr>
                <a:cxnSpLocks/>
                <a:stCxn id="1585" idx="0"/>
                <a:endCxn id="1582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7A88A741-5CEC-7B37-033D-73DF7334BEDC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561" name="Ovale 1074">
                <a:extLst>
                  <a:ext uri="{FF2B5EF4-FFF2-40B4-BE49-F238E27FC236}">
                    <a16:creationId xmlns:a16="http://schemas.microsoft.com/office/drawing/2014/main" id="{233979B9-7EA5-E858-F063-560F7DC0F94A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2" name="Ovale 1075">
                <a:extLst>
                  <a:ext uri="{FF2B5EF4-FFF2-40B4-BE49-F238E27FC236}">
                    <a16:creationId xmlns:a16="http://schemas.microsoft.com/office/drawing/2014/main" id="{33612A34-EB1D-B84A-4F21-2C543D9227B3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3" name="Connettore diritto 1076">
                <a:extLst>
                  <a:ext uri="{FF2B5EF4-FFF2-40B4-BE49-F238E27FC236}">
                    <a16:creationId xmlns:a16="http://schemas.microsoft.com/office/drawing/2014/main" id="{6EA4D2A6-9964-FF66-4B10-19A835669513}"/>
                  </a:ext>
                </a:extLst>
              </p:cNvPr>
              <p:cNvCxnSpPr>
                <a:cxnSpLocks/>
                <a:stCxn id="1561" idx="2"/>
                <a:endCxn id="1562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4" name="Ovale 1077">
                <a:extLst>
                  <a:ext uri="{FF2B5EF4-FFF2-40B4-BE49-F238E27FC236}">
                    <a16:creationId xmlns:a16="http://schemas.microsoft.com/office/drawing/2014/main" id="{C4BFB248-C5EB-0502-84EB-1696F0213BA8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5" name="Connettore diritto 1078">
                <a:extLst>
                  <a:ext uri="{FF2B5EF4-FFF2-40B4-BE49-F238E27FC236}">
                    <a16:creationId xmlns:a16="http://schemas.microsoft.com/office/drawing/2014/main" id="{6610ECAB-077F-106B-3CC0-3873500F7FE5}"/>
                  </a:ext>
                </a:extLst>
              </p:cNvPr>
              <p:cNvCxnSpPr>
                <a:cxnSpLocks/>
                <a:stCxn id="1564" idx="3"/>
                <a:endCxn id="1561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6" name="Ovale 1095">
                <a:extLst>
                  <a:ext uri="{FF2B5EF4-FFF2-40B4-BE49-F238E27FC236}">
                    <a16:creationId xmlns:a16="http://schemas.microsoft.com/office/drawing/2014/main" id="{5B999D0B-2CB6-8381-3560-D62C69882780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7" name="Connettore diritto 1096">
                <a:extLst>
                  <a:ext uri="{FF2B5EF4-FFF2-40B4-BE49-F238E27FC236}">
                    <a16:creationId xmlns:a16="http://schemas.microsoft.com/office/drawing/2014/main" id="{30B875DC-9684-C865-83ED-3B2C63F40F64}"/>
                  </a:ext>
                </a:extLst>
              </p:cNvPr>
              <p:cNvCxnSpPr>
                <a:cxnSpLocks/>
                <a:stCxn id="1566" idx="3"/>
                <a:endCxn id="1564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Connettore diritto 1096">
                <a:extLst>
                  <a:ext uri="{FF2B5EF4-FFF2-40B4-BE49-F238E27FC236}">
                    <a16:creationId xmlns:a16="http://schemas.microsoft.com/office/drawing/2014/main" id="{95CF1F0B-C52D-AC7F-176F-67306D68BC1E}"/>
                  </a:ext>
                </a:extLst>
              </p:cNvPr>
              <p:cNvCxnSpPr>
                <a:cxnSpLocks/>
                <a:stCxn id="1570" idx="2"/>
                <a:endCxn id="1566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9" name="Ovale 1074">
                <a:extLst>
                  <a:ext uri="{FF2B5EF4-FFF2-40B4-BE49-F238E27FC236}">
                    <a16:creationId xmlns:a16="http://schemas.microsoft.com/office/drawing/2014/main" id="{8847D35A-689A-C22D-A4E6-F20DC331F2F3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Ovale 1075">
                <a:extLst>
                  <a:ext uri="{FF2B5EF4-FFF2-40B4-BE49-F238E27FC236}">
                    <a16:creationId xmlns:a16="http://schemas.microsoft.com/office/drawing/2014/main" id="{F7077C31-39CB-DD10-1845-3F69BFAFCBB8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1" name="Connettore diritto 1076">
                <a:extLst>
                  <a:ext uri="{FF2B5EF4-FFF2-40B4-BE49-F238E27FC236}">
                    <a16:creationId xmlns:a16="http://schemas.microsoft.com/office/drawing/2014/main" id="{C5035093-453D-8E77-D0E1-5871D7B0A5CD}"/>
                  </a:ext>
                </a:extLst>
              </p:cNvPr>
              <p:cNvCxnSpPr>
                <a:cxnSpLocks/>
                <a:stCxn id="1569" idx="2"/>
                <a:endCxn id="1570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2" name="Ovale 1077">
                <a:extLst>
                  <a:ext uri="{FF2B5EF4-FFF2-40B4-BE49-F238E27FC236}">
                    <a16:creationId xmlns:a16="http://schemas.microsoft.com/office/drawing/2014/main" id="{66813BD5-BD7D-4110-20B7-46BDDFB1339E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3" name="Connettore diritto 1078">
                <a:extLst>
                  <a:ext uri="{FF2B5EF4-FFF2-40B4-BE49-F238E27FC236}">
                    <a16:creationId xmlns:a16="http://schemas.microsoft.com/office/drawing/2014/main" id="{BF71860F-B794-45ED-EB5E-051D31107838}"/>
                  </a:ext>
                </a:extLst>
              </p:cNvPr>
              <p:cNvCxnSpPr>
                <a:cxnSpLocks/>
                <a:stCxn id="1572" idx="3"/>
                <a:endCxn id="1569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7" name="Gruppo 1103">
              <a:extLst>
                <a:ext uri="{FF2B5EF4-FFF2-40B4-BE49-F238E27FC236}">
                  <a16:creationId xmlns:a16="http://schemas.microsoft.com/office/drawing/2014/main" id="{53CA8A10-8F4F-23C3-0259-147F175878F9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532" name="Ovale 1035">
                <a:extLst>
                  <a:ext uri="{FF2B5EF4-FFF2-40B4-BE49-F238E27FC236}">
                    <a16:creationId xmlns:a16="http://schemas.microsoft.com/office/drawing/2014/main" id="{CA13C0E0-FE4D-399C-B801-31D9AA6A88FE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Ovale 1036">
                <a:extLst>
                  <a:ext uri="{FF2B5EF4-FFF2-40B4-BE49-F238E27FC236}">
                    <a16:creationId xmlns:a16="http://schemas.microsoft.com/office/drawing/2014/main" id="{C6E5F760-9D75-2DB4-4F2A-E3780F276C0B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4" name="Connettore diritto 1038">
                <a:extLst>
                  <a:ext uri="{FF2B5EF4-FFF2-40B4-BE49-F238E27FC236}">
                    <a16:creationId xmlns:a16="http://schemas.microsoft.com/office/drawing/2014/main" id="{29D83912-B42F-B26A-7053-30BE93ABC02C}"/>
                  </a:ext>
                </a:extLst>
              </p:cNvPr>
              <p:cNvCxnSpPr>
                <a:stCxn id="1532" idx="4"/>
                <a:endCxn id="1533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Ovale 1041">
                <a:extLst>
                  <a:ext uri="{FF2B5EF4-FFF2-40B4-BE49-F238E27FC236}">
                    <a16:creationId xmlns:a16="http://schemas.microsoft.com/office/drawing/2014/main" id="{F4C67BD6-A83B-BCBD-A710-44B636430907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" name="Ovale 1042">
                <a:extLst>
                  <a:ext uri="{FF2B5EF4-FFF2-40B4-BE49-F238E27FC236}">
                    <a16:creationId xmlns:a16="http://schemas.microsoft.com/office/drawing/2014/main" id="{9205B450-C464-3708-3628-DB3D9581C7D7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7" name="Connettore diritto 1043">
                <a:extLst>
                  <a:ext uri="{FF2B5EF4-FFF2-40B4-BE49-F238E27FC236}">
                    <a16:creationId xmlns:a16="http://schemas.microsoft.com/office/drawing/2014/main" id="{B27C6AFB-4202-CA17-B839-0B5583152E22}"/>
                  </a:ext>
                </a:extLst>
              </p:cNvPr>
              <p:cNvCxnSpPr>
                <a:stCxn id="1535" idx="4"/>
                <a:endCxn id="1536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Ovale 1044">
                <a:extLst>
                  <a:ext uri="{FF2B5EF4-FFF2-40B4-BE49-F238E27FC236}">
                    <a16:creationId xmlns:a16="http://schemas.microsoft.com/office/drawing/2014/main" id="{13772BC3-B491-9724-C285-26A20665582F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onnettore diritto 1045">
                <a:extLst>
                  <a:ext uri="{FF2B5EF4-FFF2-40B4-BE49-F238E27FC236}">
                    <a16:creationId xmlns:a16="http://schemas.microsoft.com/office/drawing/2014/main" id="{AB353F3C-4043-7837-A9A9-AB4BBC46D05E}"/>
                  </a:ext>
                </a:extLst>
              </p:cNvPr>
              <p:cNvCxnSpPr>
                <a:cxnSpLocks/>
                <a:stCxn id="1538" idx="2"/>
                <a:endCxn id="1532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Connettore diritto 1048">
                <a:extLst>
                  <a:ext uri="{FF2B5EF4-FFF2-40B4-BE49-F238E27FC236}">
                    <a16:creationId xmlns:a16="http://schemas.microsoft.com/office/drawing/2014/main" id="{45D2A75E-DF7D-FCBE-8CFE-2B41FD36C921}"/>
                  </a:ext>
                </a:extLst>
              </p:cNvPr>
              <p:cNvCxnSpPr>
                <a:cxnSpLocks/>
                <a:stCxn id="1538" idx="6"/>
                <a:endCxn id="1535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Ovale 1051">
                <a:extLst>
                  <a:ext uri="{FF2B5EF4-FFF2-40B4-BE49-F238E27FC236}">
                    <a16:creationId xmlns:a16="http://schemas.microsoft.com/office/drawing/2014/main" id="{42EAB525-322B-AF08-C7BC-D5F0BFBD37D2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2" name="Connettore diritto 1052">
                <a:extLst>
                  <a:ext uri="{FF2B5EF4-FFF2-40B4-BE49-F238E27FC236}">
                    <a16:creationId xmlns:a16="http://schemas.microsoft.com/office/drawing/2014/main" id="{8B837DBA-735A-FC74-6C1B-3D437CAD7BC4}"/>
                  </a:ext>
                </a:extLst>
              </p:cNvPr>
              <p:cNvCxnSpPr>
                <a:cxnSpLocks/>
                <a:stCxn id="1541" idx="2"/>
                <a:endCxn id="1533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Connettore diritto 1053">
                <a:extLst>
                  <a:ext uri="{FF2B5EF4-FFF2-40B4-BE49-F238E27FC236}">
                    <a16:creationId xmlns:a16="http://schemas.microsoft.com/office/drawing/2014/main" id="{88327CC2-2155-520A-9B37-6D40381D3611}"/>
                  </a:ext>
                </a:extLst>
              </p:cNvPr>
              <p:cNvCxnSpPr>
                <a:cxnSpLocks/>
                <a:stCxn id="1541" idx="6"/>
                <a:endCxn id="1536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4" name="Ovale 1059">
                <a:extLst>
                  <a:ext uri="{FF2B5EF4-FFF2-40B4-BE49-F238E27FC236}">
                    <a16:creationId xmlns:a16="http://schemas.microsoft.com/office/drawing/2014/main" id="{12C1A08F-8BE8-FEA8-6B06-AEFD5C546F47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5" name="Connettore diritto 1060">
                <a:extLst>
                  <a:ext uri="{FF2B5EF4-FFF2-40B4-BE49-F238E27FC236}">
                    <a16:creationId xmlns:a16="http://schemas.microsoft.com/office/drawing/2014/main" id="{DF5F6E04-8BB4-CEFB-6709-5277C22E75D0}"/>
                  </a:ext>
                </a:extLst>
              </p:cNvPr>
              <p:cNvCxnSpPr>
                <a:cxnSpLocks/>
                <a:stCxn id="1541" idx="4"/>
                <a:endCxn id="1544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6" name="Ovale 1064">
                <a:extLst>
                  <a:ext uri="{FF2B5EF4-FFF2-40B4-BE49-F238E27FC236}">
                    <a16:creationId xmlns:a16="http://schemas.microsoft.com/office/drawing/2014/main" id="{FB4359A7-BB09-1D07-B1DD-F474F7588B6A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7" name="Connettore diritto 1065">
                <a:extLst>
                  <a:ext uri="{FF2B5EF4-FFF2-40B4-BE49-F238E27FC236}">
                    <a16:creationId xmlns:a16="http://schemas.microsoft.com/office/drawing/2014/main" id="{0D1F034D-3EBB-F5CA-41FA-91E5E11AFB6B}"/>
                  </a:ext>
                </a:extLst>
              </p:cNvPr>
              <p:cNvCxnSpPr>
                <a:cxnSpLocks/>
                <a:stCxn id="1546" idx="4"/>
                <a:endCxn id="1538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8" name="Ovale 1067">
                <a:extLst>
                  <a:ext uri="{FF2B5EF4-FFF2-40B4-BE49-F238E27FC236}">
                    <a16:creationId xmlns:a16="http://schemas.microsoft.com/office/drawing/2014/main" id="{63135334-302B-0B7C-C720-8C0B191D3B29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9" name="Connettore diritto 1068">
                <a:extLst>
                  <a:ext uri="{FF2B5EF4-FFF2-40B4-BE49-F238E27FC236}">
                    <a16:creationId xmlns:a16="http://schemas.microsoft.com/office/drawing/2014/main" id="{42063276-CF87-ECAF-8089-F1F19C86467E}"/>
                  </a:ext>
                </a:extLst>
              </p:cNvPr>
              <p:cNvCxnSpPr>
                <a:cxnSpLocks/>
                <a:stCxn id="1533" idx="3"/>
                <a:endCxn id="1548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0" name="Ovale 1070">
                <a:extLst>
                  <a:ext uri="{FF2B5EF4-FFF2-40B4-BE49-F238E27FC236}">
                    <a16:creationId xmlns:a16="http://schemas.microsoft.com/office/drawing/2014/main" id="{41FBFCDA-98B2-127D-0247-380263597B5E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1" name="Connettore diritto 1071">
                <a:extLst>
                  <a:ext uri="{FF2B5EF4-FFF2-40B4-BE49-F238E27FC236}">
                    <a16:creationId xmlns:a16="http://schemas.microsoft.com/office/drawing/2014/main" id="{6BA5C1AA-D0A0-A93A-1F1C-8109FA6FF68B}"/>
                  </a:ext>
                </a:extLst>
              </p:cNvPr>
              <p:cNvCxnSpPr>
                <a:cxnSpLocks/>
                <a:stCxn id="1550" idx="5"/>
                <a:endCxn id="1532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Ovale 1074">
                <a:extLst>
                  <a:ext uri="{FF2B5EF4-FFF2-40B4-BE49-F238E27FC236}">
                    <a16:creationId xmlns:a16="http://schemas.microsoft.com/office/drawing/2014/main" id="{BCC02F4C-7A6E-ADA3-5DCF-CE1DB7497916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Ovale 1075">
                <a:extLst>
                  <a:ext uri="{FF2B5EF4-FFF2-40B4-BE49-F238E27FC236}">
                    <a16:creationId xmlns:a16="http://schemas.microsoft.com/office/drawing/2014/main" id="{E9385CB3-5204-ED01-A72E-E86743077320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4" name="Connettore diritto 1076">
                <a:extLst>
                  <a:ext uri="{FF2B5EF4-FFF2-40B4-BE49-F238E27FC236}">
                    <a16:creationId xmlns:a16="http://schemas.microsoft.com/office/drawing/2014/main" id="{C082FD27-87CE-40B5-7BB9-4EEEAF68E7E3}"/>
                  </a:ext>
                </a:extLst>
              </p:cNvPr>
              <p:cNvCxnSpPr>
                <a:cxnSpLocks/>
                <a:stCxn id="1552" idx="3"/>
                <a:endCxn id="1553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5" name="Ovale 1077">
                <a:extLst>
                  <a:ext uri="{FF2B5EF4-FFF2-40B4-BE49-F238E27FC236}">
                    <a16:creationId xmlns:a16="http://schemas.microsoft.com/office/drawing/2014/main" id="{11B61F12-E323-E414-FD82-399E2B688A73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6" name="Connettore diritto 1078">
                <a:extLst>
                  <a:ext uri="{FF2B5EF4-FFF2-40B4-BE49-F238E27FC236}">
                    <a16:creationId xmlns:a16="http://schemas.microsoft.com/office/drawing/2014/main" id="{38631E0C-757B-C20C-180C-7E7BD242307F}"/>
                  </a:ext>
                </a:extLst>
              </p:cNvPr>
              <p:cNvCxnSpPr>
                <a:cxnSpLocks/>
                <a:stCxn id="1555" idx="6"/>
                <a:endCxn id="1552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Connettore diritto 1079">
                <a:extLst>
                  <a:ext uri="{FF2B5EF4-FFF2-40B4-BE49-F238E27FC236}">
                    <a16:creationId xmlns:a16="http://schemas.microsoft.com/office/drawing/2014/main" id="{24ED4104-8CAE-E903-0096-786C80E373EC}"/>
                  </a:ext>
                </a:extLst>
              </p:cNvPr>
              <p:cNvCxnSpPr>
                <a:cxnSpLocks/>
                <a:stCxn id="1536" idx="6"/>
                <a:endCxn id="1553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Connettore diritto 1089">
                <a:extLst>
                  <a:ext uri="{FF2B5EF4-FFF2-40B4-BE49-F238E27FC236}">
                    <a16:creationId xmlns:a16="http://schemas.microsoft.com/office/drawing/2014/main" id="{00004A15-4793-5CE0-DAEE-E7CF26CE4376}"/>
                  </a:ext>
                </a:extLst>
              </p:cNvPr>
              <p:cNvCxnSpPr>
                <a:cxnSpLocks/>
                <a:stCxn id="1535" idx="6"/>
                <a:endCxn id="1555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9" name="Ovale 1095">
                <a:extLst>
                  <a:ext uri="{FF2B5EF4-FFF2-40B4-BE49-F238E27FC236}">
                    <a16:creationId xmlns:a16="http://schemas.microsoft.com/office/drawing/2014/main" id="{D3CD8315-FABF-4214-69A0-C68BA132E5AE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0" name="Connettore diritto 1096">
                <a:extLst>
                  <a:ext uri="{FF2B5EF4-FFF2-40B4-BE49-F238E27FC236}">
                    <a16:creationId xmlns:a16="http://schemas.microsoft.com/office/drawing/2014/main" id="{35D38101-58A9-919A-8919-2396F06849D2}"/>
                  </a:ext>
                </a:extLst>
              </p:cNvPr>
              <p:cNvCxnSpPr>
                <a:cxnSpLocks/>
                <a:stCxn id="1559" idx="3"/>
                <a:endCxn id="1555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8" name="Ovale 1074">
              <a:extLst>
                <a:ext uri="{FF2B5EF4-FFF2-40B4-BE49-F238E27FC236}">
                  <a16:creationId xmlns:a16="http://schemas.microsoft.com/office/drawing/2014/main" id="{A9F584B6-998A-1637-DACF-427538C5A3EF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e 1075">
              <a:extLst>
                <a:ext uri="{FF2B5EF4-FFF2-40B4-BE49-F238E27FC236}">
                  <a16:creationId xmlns:a16="http://schemas.microsoft.com/office/drawing/2014/main" id="{32E85182-4F35-8D20-31A7-3A3BE625A16A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0" name="Connettore diritto 1076">
              <a:extLst>
                <a:ext uri="{FF2B5EF4-FFF2-40B4-BE49-F238E27FC236}">
                  <a16:creationId xmlns:a16="http://schemas.microsoft.com/office/drawing/2014/main" id="{A6EEC951-C8FC-2A99-B49A-92BAC64CA4E0}"/>
                </a:ext>
              </a:extLst>
            </p:cNvPr>
            <p:cNvCxnSpPr>
              <a:cxnSpLocks/>
              <a:stCxn id="1488" idx="3"/>
              <a:endCxn id="1489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1" name="Ovale 1077">
              <a:extLst>
                <a:ext uri="{FF2B5EF4-FFF2-40B4-BE49-F238E27FC236}">
                  <a16:creationId xmlns:a16="http://schemas.microsoft.com/office/drawing/2014/main" id="{3FE4DA72-26BB-F5CE-C564-EA5F8CCF912F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2" name="Connettore diritto 1078">
              <a:extLst>
                <a:ext uri="{FF2B5EF4-FFF2-40B4-BE49-F238E27FC236}">
                  <a16:creationId xmlns:a16="http://schemas.microsoft.com/office/drawing/2014/main" id="{8ACB25A1-DB97-A5CA-285B-54099126FEC3}"/>
                </a:ext>
              </a:extLst>
            </p:cNvPr>
            <p:cNvCxnSpPr>
              <a:cxnSpLocks/>
              <a:stCxn id="1491" idx="5"/>
              <a:endCxn id="1488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Ovale 1095">
              <a:extLst>
                <a:ext uri="{FF2B5EF4-FFF2-40B4-BE49-F238E27FC236}">
                  <a16:creationId xmlns:a16="http://schemas.microsoft.com/office/drawing/2014/main" id="{3352C3AF-5362-2C7D-605B-3873165FBA89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4" name="Connettore diritto 1096">
              <a:extLst>
                <a:ext uri="{FF2B5EF4-FFF2-40B4-BE49-F238E27FC236}">
                  <a16:creationId xmlns:a16="http://schemas.microsoft.com/office/drawing/2014/main" id="{E70A6804-2390-0EBA-FBEE-2B368AF22E63}"/>
                </a:ext>
              </a:extLst>
            </p:cNvPr>
            <p:cNvCxnSpPr>
              <a:cxnSpLocks/>
              <a:stCxn id="1493" idx="3"/>
              <a:endCxn id="1491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5" name="Ovale 1074">
              <a:extLst>
                <a:ext uri="{FF2B5EF4-FFF2-40B4-BE49-F238E27FC236}">
                  <a16:creationId xmlns:a16="http://schemas.microsoft.com/office/drawing/2014/main" id="{C36EBA43-D7CD-FCF5-06B7-FACE1A8E4C9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Ovale 1075">
              <a:extLst>
                <a:ext uri="{FF2B5EF4-FFF2-40B4-BE49-F238E27FC236}">
                  <a16:creationId xmlns:a16="http://schemas.microsoft.com/office/drawing/2014/main" id="{77A61527-DBBF-98D4-DA72-33870215834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Connettore diritto 1076">
              <a:extLst>
                <a:ext uri="{FF2B5EF4-FFF2-40B4-BE49-F238E27FC236}">
                  <a16:creationId xmlns:a16="http://schemas.microsoft.com/office/drawing/2014/main" id="{F181658F-982B-529F-45F8-F19FC6EB0D86}"/>
                </a:ext>
              </a:extLst>
            </p:cNvPr>
            <p:cNvCxnSpPr>
              <a:cxnSpLocks/>
              <a:stCxn id="1495" idx="2"/>
              <a:endCxn id="1496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8" name="Ovale 1077">
              <a:extLst>
                <a:ext uri="{FF2B5EF4-FFF2-40B4-BE49-F238E27FC236}">
                  <a16:creationId xmlns:a16="http://schemas.microsoft.com/office/drawing/2014/main" id="{0E042940-0376-1C75-1CEE-2981AA69702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9" name="Connettore diritto 1078">
              <a:extLst>
                <a:ext uri="{FF2B5EF4-FFF2-40B4-BE49-F238E27FC236}">
                  <a16:creationId xmlns:a16="http://schemas.microsoft.com/office/drawing/2014/main" id="{B5E238B9-170B-AE03-B624-098C501A7C24}"/>
                </a:ext>
              </a:extLst>
            </p:cNvPr>
            <p:cNvCxnSpPr>
              <a:cxnSpLocks/>
              <a:stCxn id="1498" idx="3"/>
              <a:endCxn id="1495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0" name="Ovale 1095">
              <a:extLst>
                <a:ext uri="{FF2B5EF4-FFF2-40B4-BE49-F238E27FC236}">
                  <a16:creationId xmlns:a16="http://schemas.microsoft.com/office/drawing/2014/main" id="{933CCCB3-5870-5B01-9D3A-D862A267D9A9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1" name="Connettore diritto 1096">
              <a:extLst>
                <a:ext uri="{FF2B5EF4-FFF2-40B4-BE49-F238E27FC236}">
                  <a16:creationId xmlns:a16="http://schemas.microsoft.com/office/drawing/2014/main" id="{D7535208-274F-319D-00DA-4F5351B2EAF1}"/>
                </a:ext>
              </a:extLst>
            </p:cNvPr>
            <p:cNvCxnSpPr>
              <a:cxnSpLocks/>
              <a:stCxn id="1500" idx="3"/>
              <a:endCxn id="1498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Connettore diritto 1096">
              <a:extLst>
                <a:ext uri="{FF2B5EF4-FFF2-40B4-BE49-F238E27FC236}">
                  <a16:creationId xmlns:a16="http://schemas.microsoft.com/office/drawing/2014/main" id="{246CB844-83EB-F327-FA77-82B0AD6405C9}"/>
                </a:ext>
              </a:extLst>
            </p:cNvPr>
            <p:cNvCxnSpPr>
              <a:cxnSpLocks/>
              <a:stCxn id="1489" idx="3"/>
              <a:endCxn id="1500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Ovale 1074">
              <a:extLst>
                <a:ext uri="{FF2B5EF4-FFF2-40B4-BE49-F238E27FC236}">
                  <a16:creationId xmlns:a16="http://schemas.microsoft.com/office/drawing/2014/main" id="{381ADBDA-DD66-C7F8-063D-59122E1ABD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Ovale 1075">
              <a:extLst>
                <a:ext uri="{FF2B5EF4-FFF2-40B4-BE49-F238E27FC236}">
                  <a16:creationId xmlns:a16="http://schemas.microsoft.com/office/drawing/2014/main" id="{24BE667D-5464-BC72-0822-8B68E41AE05B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5" name="Connettore diritto 1076">
              <a:extLst>
                <a:ext uri="{FF2B5EF4-FFF2-40B4-BE49-F238E27FC236}">
                  <a16:creationId xmlns:a16="http://schemas.microsoft.com/office/drawing/2014/main" id="{B23BE8BF-F133-B744-6757-EA64386B4C0E}"/>
                </a:ext>
              </a:extLst>
            </p:cNvPr>
            <p:cNvCxnSpPr>
              <a:cxnSpLocks/>
              <a:stCxn id="1503" idx="2"/>
              <a:endCxn id="1504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6" name="Ovale 1077">
              <a:extLst>
                <a:ext uri="{FF2B5EF4-FFF2-40B4-BE49-F238E27FC236}">
                  <a16:creationId xmlns:a16="http://schemas.microsoft.com/office/drawing/2014/main" id="{A699A744-F4BD-E5C3-53AB-991F45854D22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7" name="Connettore diritto 1078">
              <a:extLst>
                <a:ext uri="{FF2B5EF4-FFF2-40B4-BE49-F238E27FC236}">
                  <a16:creationId xmlns:a16="http://schemas.microsoft.com/office/drawing/2014/main" id="{996B6E8B-AB98-1C45-3035-5ADF0263A0AC}"/>
                </a:ext>
              </a:extLst>
            </p:cNvPr>
            <p:cNvCxnSpPr>
              <a:cxnSpLocks/>
              <a:stCxn id="1506" idx="3"/>
              <a:endCxn id="1503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Ovale 1095">
              <a:extLst>
                <a:ext uri="{FF2B5EF4-FFF2-40B4-BE49-F238E27FC236}">
                  <a16:creationId xmlns:a16="http://schemas.microsoft.com/office/drawing/2014/main" id="{5B04E967-0770-1A0B-6766-BD8928376953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9" name="Connettore diritto 1096">
              <a:extLst>
                <a:ext uri="{FF2B5EF4-FFF2-40B4-BE49-F238E27FC236}">
                  <a16:creationId xmlns:a16="http://schemas.microsoft.com/office/drawing/2014/main" id="{A5F6F7BD-F4C3-51F9-5054-61BAE160D87E}"/>
                </a:ext>
              </a:extLst>
            </p:cNvPr>
            <p:cNvCxnSpPr>
              <a:cxnSpLocks/>
              <a:stCxn id="1508" idx="3"/>
              <a:endCxn id="1506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Connettore diritto 1096">
              <a:extLst>
                <a:ext uri="{FF2B5EF4-FFF2-40B4-BE49-F238E27FC236}">
                  <a16:creationId xmlns:a16="http://schemas.microsoft.com/office/drawing/2014/main" id="{3F2856E6-8976-08E4-2486-CE1C78C0DF96}"/>
                </a:ext>
              </a:extLst>
            </p:cNvPr>
            <p:cNvCxnSpPr>
              <a:cxnSpLocks/>
              <a:stCxn id="1512" idx="2"/>
              <a:endCxn id="1508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1" name="Ovale 1074">
              <a:extLst>
                <a:ext uri="{FF2B5EF4-FFF2-40B4-BE49-F238E27FC236}">
                  <a16:creationId xmlns:a16="http://schemas.microsoft.com/office/drawing/2014/main" id="{918F86EE-A173-83B5-6EE6-79625DA62B60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Ovale 1075">
              <a:extLst>
                <a:ext uri="{FF2B5EF4-FFF2-40B4-BE49-F238E27FC236}">
                  <a16:creationId xmlns:a16="http://schemas.microsoft.com/office/drawing/2014/main" id="{B634995C-241E-0816-ABCC-84676D60F3BE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3" name="Connettore diritto 1076">
              <a:extLst>
                <a:ext uri="{FF2B5EF4-FFF2-40B4-BE49-F238E27FC236}">
                  <a16:creationId xmlns:a16="http://schemas.microsoft.com/office/drawing/2014/main" id="{1E1792CF-3280-D022-EFDE-EEF411D2FBF7}"/>
                </a:ext>
              </a:extLst>
            </p:cNvPr>
            <p:cNvCxnSpPr>
              <a:cxnSpLocks/>
              <a:stCxn id="1511" idx="2"/>
              <a:endCxn id="1512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4" name="Ovale 1077">
              <a:extLst>
                <a:ext uri="{FF2B5EF4-FFF2-40B4-BE49-F238E27FC236}">
                  <a16:creationId xmlns:a16="http://schemas.microsoft.com/office/drawing/2014/main" id="{AE096CC0-9878-4A83-B03F-0C65D88379D3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5" name="Connettore diritto 1078">
              <a:extLst>
                <a:ext uri="{FF2B5EF4-FFF2-40B4-BE49-F238E27FC236}">
                  <a16:creationId xmlns:a16="http://schemas.microsoft.com/office/drawing/2014/main" id="{535BCCA1-D5E3-52E6-4D85-53B52085E14A}"/>
                </a:ext>
              </a:extLst>
            </p:cNvPr>
            <p:cNvCxnSpPr>
              <a:cxnSpLocks/>
              <a:stCxn id="1514" idx="3"/>
              <a:endCxn id="1511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6" name="Ovale 1095">
              <a:extLst>
                <a:ext uri="{FF2B5EF4-FFF2-40B4-BE49-F238E27FC236}">
                  <a16:creationId xmlns:a16="http://schemas.microsoft.com/office/drawing/2014/main" id="{6017CD2D-9A16-240C-9952-8FFA6BF36E1E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7" name="Connettore diritto 1096">
              <a:extLst>
                <a:ext uri="{FF2B5EF4-FFF2-40B4-BE49-F238E27FC236}">
                  <a16:creationId xmlns:a16="http://schemas.microsoft.com/office/drawing/2014/main" id="{09B6B8C6-F6F6-F502-1C39-C396644926D2}"/>
                </a:ext>
              </a:extLst>
            </p:cNvPr>
            <p:cNvCxnSpPr>
              <a:cxnSpLocks/>
              <a:stCxn id="1516" idx="1"/>
              <a:endCxn id="1514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Connettore diritto 1096">
              <a:extLst>
                <a:ext uri="{FF2B5EF4-FFF2-40B4-BE49-F238E27FC236}">
                  <a16:creationId xmlns:a16="http://schemas.microsoft.com/office/drawing/2014/main" id="{6306F1B4-DF4D-D69D-0509-9D8FADC9F10A}"/>
                </a:ext>
              </a:extLst>
            </p:cNvPr>
            <p:cNvCxnSpPr>
              <a:cxnSpLocks/>
              <a:stCxn id="1493" idx="0"/>
              <a:endCxn id="1516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Ovale 1074">
              <a:extLst>
                <a:ext uri="{FF2B5EF4-FFF2-40B4-BE49-F238E27FC236}">
                  <a16:creationId xmlns:a16="http://schemas.microsoft.com/office/drawing/2014/main" id="{B7EB1319-E0F6-686F-7D87-10AC0BA98E6F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Ovale 1075">
              <a:extLst>
                <a:ext uri="{FF2B5EF4-FFF2-40B4-BE49-F238E27FC236}">
                  <a16:creationId xmlns:a16="http://schemas.microsoft.com/office/drawing/2014/main" id="{BFBCB861-471A-31FF-7AF3-A81EB29A1584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1" name="Connettore diritto 1076">
              <a:extLst>
                <a:ext uri="{FF2B5EF4-FFF2-40B4-BE49-F238E27FC236}">
                  <a16:creationId xmlns:a16="http://schemas.microsoft.com/office/drawing/2014/main" id="{32054088-E7B9-4947-2D22-991407399D2B}"/>
                </a:ext>
              </a:extLst>
            </p:cNvPr>
            <p:cNvCxnSpPr>
              <a:cxnSpLocks/>
              <a:stCxn id="1519" idx="7"/>
              <a:endCxn id="1520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2" name="Ovale 1077">
              <a:extLst>
                <a:ext uri="{FF2B5EF4-FFF2-40B4-BE49-F238E27FC236}">
                  <a16:creationId xmlns:a16="http://schemas.microsoft.com/office/drawing/2014/main" id="{3154A61C-B4FE-50C4-BAD9-BD4A060BE86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3" name="Connettore diritto 1078">
              <a:extLst>
                <a:ext uri="{FF2B5EF4-FFF2-40B4-BE49-F238E27FC236}">
                  <a16:creationId xmlns:a16="http://schemas.microsoft.com/office/drawing/2014/main" id="{7068B1A8-96CA-CC46-710D-38AE22B2DB7D}"/>
                </a:ext>
              </a:extLst>
            </p:cNvPr>
            <p:cNvCxnSpPr>
              <a:cxnSpLocks/>
              <a:stCxn id="1522" idx="1"/>
              <a:endCxn id="1519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4" name="Ovale 1095">
              <a:extLst>
                <a:ext uri="{FF2B5EF4-FFF2-40B4-BE49-F238E27FC236}">
                  <a16:creationId xmlns:a16="http://schemas.microsoft.com/office/drawing/2014/main" id="{B5A2706D-CDA8-C716-14EE-5D0128695114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5" name="Connettore diritto 1096">
              <a:extLst>
                <a:ext uri="{FF2B5EF4-FFF2-40B4-BE49-F238E27FC236}">
                  <a16:creationId xmlns:a16="http://schemas.microsoft.com/office/drawing/2014/main" id="{0D792258-9865-5A6B-FDF5-77667CC7EE29}"/>
                </a:ext>
              </a:extLst>
            </p:cNvPr>
            <p:cNvCxnSpPr>
              <a:cxnSpLocks/>
              <a:stCxn id="1524" idx="2"/>
              <a:endCxn id="1522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Connettore diritto 1096">
              <a:extLst>
                <a:ext uri="{FF2B5EF4-FFF2-40B4-BE49-F238E27FC236}">
                  <a16:creationId xmlns:a16="http://schemas.microsoft.com/office/drawing/2014/main" id="{05C7973D-E92B-A31C-FAC2-5561B78516D7}"/>
                </a:ext>
              </a:extLst>
            </p:cNvPr>
            <p:cNvCxnSpPr>
              <a:cxnSpLocks/>
              <a:stCxn id="1528" idx="2"/>
              <a:endCxn id="1524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7" name="Ovale 1074">
              <a:extLst>
                <a:ext uri="{FF2B5EF4-FFF2-40B4-BE49-F238E27FC236}">
                  <a16:creationId xmlns:a16="http://schemas.microsoft.com/office/drawing/2014/main" id="{B75ECB59-E18C-F6D2-B6E7-AB39335AF525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e 1075">
              <a:extLst>
                <a:ext uri="{FF2B5EF4-FFF2-40B4-BE49-F238E27FC236}">
                  <a16:creationId xmlns:a16="http://schemas.microsoft.com/office/drawing/2014/main" id="{F96EFF08-B25C-ADA7-AA72-E988A1AF5E7A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9" name="Connettore diritto 1076">
              <a:extLst>
                <a:ext uri="{FF2B5EF4-FFF2-40B4-BE49-F238E27FC236}">
                  <a16:creationId xmlns:a16="http://schemas.microsoft.com/office/drawing/2014/main" id="{1B197B45-EFF0-D384-4A2F-AE900CCCF07A}"/>
                </a:ext>
              </a:extLst>
            </p:cNvPr>
            <p:cNvCxnSpPr>
              <a:cxnSpLocks/>
              <a:stCxn id="1527" idx="1"/>
              <a:endCxn id="1528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0" name="Ovale 1077">
              <a:extLst>
                <a:ext uri="{FF2B5EF4-FFF2-40B4-BE49-F238E27FC236}">
                  <a16:creationId xmlns:a16="http://schemas.microsoft.com/office/drawing/2014/main" id="{18A34905-C79B-FA5B-1748-3975A5FDC1CE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1" name="Connettore diritto 1078">
              <a:extLst>
                <a:ext uri="{FF2B5EF4-FFF2-40B4-BE49-F238E27FC236}">
                  <a16:creationId xmlns:a16="http://schemas.microsoft.com/office/drawing/2014/main" id="{4CC35103-DCA2-C9D0-75B8-307FB7678B1D}"/>
                </a:ext>
              </a:extLst>
            </p:cNvPr>
            <p:cNvCxnSpPr>
              <a:cxnSpLocks/>
              <a:stCxn id="1530" idx="3"/>
              <a:endCxn id="1527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0" name="Freccia a destra 1">
            <a:extLst>
              <a:ext uri="{FF2B5EF4-FFF2-40B4-BE49-F238E27FC236}">
                <a16:creationId xmlns:a16="http://schemas.microsoft.com/office/drawing/2014/main" id="{06F564D1-74BE-2068-70AC-402FCF80F666}"/>
              </a:ext>
            </a:extLst>
          </p:cNvPr>
          <p:cNvSpPr/>
          <p:nvPr/>
        </p:nvSpPr>
        <p:spPr>
          <a:xfrm>
            <a:off x="3881493" y="4283937"/>
            <a:ext cx="4898181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F16AC4C0-05A7-F26E-0672-7908043E36F4}"/>
              </a:ext>
            </a:extLst>
          </p:cNvPr>
          <p:cNvSpPr txBox="1"/>
          <p:nvPr/>
        </p:nvSpPr>
        <p:spPr>
          <a:xfrm>
            <a:off x="5603557" y="4407645"/>
            <a:ext cx="142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time</a:t>
            </a:r>
          </a:p>
        </p:txBody>
      </p:sp>
      <p:sp>
        <p:nvSpPr>
          <p:cNvPr id="1612" name="CasellaDiTesto 17">
            <a:extLst>
              <a:ext uri="{FF2B5EF4-FFF2-40B4-BE49-F238E27FC236}">
                <a16:creationId xmlns:a16="http://schemas.microsoft.com/office/drawing/2014/main" id="{76B494C3-52A0-C4EE-F58E-241D82C91BFB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613" name="CasellaDiTesto 1318">
            <a:extLst>
              <a:ext uri="{FF2B5EF4-FFF2-40B4-BE49-F238E27FC236}">
                <a16:creationId xmlns:a16="http://schemas.microsoft.com/office/drawing/2014/main" id="{2DC1F781-696D-DC38-B5F5-4065C0920971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14" name="CasellaDiTesto 1319">
            <a:extLst>
              <a:ext uri="{FF2B5EF4-FFF2-40B4-BE49-F238E27FC236}">
                <a16:creationId xmlns:a16="http://schemas.microsoft.com/office/drawing/2014/main" id="{128E8A45-FD5D-CE6A-9D98-AE947C44ECF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615" name="CasellaDiTesto 1320">
            <a:extLst>
              <a:ext uri="{FF2B5EF4-FFF2-40B4-BE49-F238E27FC236}">
                <a16:creationId xmlns:a16="http://schemas.microsoft.com/office/drawing/2014/main" id="{829D22CF-B029-1C37-3885-537081BE5CA0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2">
            <a:extLst>
              <a:ext uri="{FF2B5EF4-FFF2-40B4-BE49-F238E27FC236}">
                <a16:creationId xmlns:a16="http://schemas.microsoft.com/office/drawing/2014/main" id="{71F719FA-82A9-6A0A-1FFD-D3ABABA2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5" y="2747461"/>
            <a:ext cx="1052404" cy="10201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8CD943-7075-FEF1-2C1C-25F1C47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24" y="702822"/>
            <a:ext cx="1052405" cy="1052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94F621-A2FF-85AC-BE85-5F87067317F4}"/>
              </a:ext>
            </a:extLst>
          </p:cNvPr>
          <p:cNvSpPr txBox="1"/>
          <p:nvPr/>
        </p:nvSpPr>
        <p:spPr>
          <a:xfrm>
            <a:off x="1913567" y="220717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Researcher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E345B7-BA20-8C6F-A278-A0C983BDD0AF}"/>
              </a:ext>
            </a:extLst>
          </p:cNvPr>
          <p:cNvSpPr txBox="1"/>
          <p:nvPr/>
        </p:nvSpPr>
        <p:spPr>
          <a:xfrm>
            <a:off x="1913566" y="3767583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AI agent</a:t>
            </a:r>
          </a:p>
        </p:txBody>
      </p:sp>
      <p:pic>
        <p:nvPicPr>
          <p:cNvPr id="7" name="Immagine 62">
            <a:extLst>
              <a:ext uri="{FF2B5EF4-FFF2-40B4-BE49-F238E27FC236}">
                <a16:creationId xmlns:a16="http://schemas.microsoft.com/office/drawing/2014/main" id="{40759D4D-EA4F-0C49-396D-4EE8E8D5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6" y="2020113"/>
            <a:ext cx="622444" cy="603351"/>
          </a:xfrm>
          <a:prstGeom prst="rect">
            <a:avLst/>
          </a:prstGeom>
        </p:spPr>
      </p:pic>
      <p:pic>
        <p:nvPicPr>
          <p:cNvPr id="10" name="Immagine 62">
            <a:extLst>
              <a:ext uri="{FF2B5EF4-FFF2-40B4-BE49-F238E27FC236}">
                <a16:creationId xmlns:a16="http://schemas.microsoft.com/office/drawing/2014/main" id="{438876BA-F629-3278-8227-EC3CB2DE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51" y="2528804"/>
            <a:ext cx="622444" cy="603351"/>
          </a:xfrm>
          <a:prstGeom prst="rect">
            <a:avLst/>
          </a:prstGeom>
        </p:spPr>
      </p:pic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07EC6F3F-1F71-1D1B-EB42-23277AA54679}"/>
              </a:ext>
            </a:extLst>
          </p:cNvPr>
          <p:cNvSpPr/>
          <p:nvPr/>
        </p:nvSpPr>
        <p:spPr>
          <a:xfrm rot="18166564">
            <a:off x="3964197" y="2438797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6E8C9DBB-BA69-A995-9465-220187103C50}"/>
              </a:ext>
            </a:extLst>
          </p:cNvPr>
          <p:cNvSpPr/>
          <p:nvPr/>
        </p:nvSpPr>
        <p:spPr>
          <a:xfrm rot="3412109">
            <a:off x="5541179" y="2438079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courbe vers le bas 12">
            <a:extLst>
              <a:ext uri="{FF2B5EF4-FFF2-40B4-BE49-F238E27FC236}">
                <a16:creationId xmlns:a16="http://schemas.microsoft.com/office/drawing/2014/main" id="{A3F58B2C-F770-1E70-E185-96393E76E867}"/>
              </a:ext>
            </a:extLst>
          </p:cNvPr>
          <p:cNvSpPr/>
          <p:nvPr/>
        </p:nvSpPr>
        <p:spPr>
          <a:xfrm rot="10800000">
            <a:off x="4710222" y="3994796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460177-5B4D-810F-72DA-D253BB3B2238}"/>
              </a:ext>
            </a:extLst>
          </p:cNvPr>
          <p:cNvCxnSpPr>
            <a:cxnSpLocks/>
          </p:cNvCxnSpPr>
          <p:nvPr/>
        </p:nvCxnSpPr>
        <p:spPr>
          <a:xfrm>
            <a:off x="6551585" y="3565067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6C8990-FFAE-D7C9-1124-8F2AD3D89257}"/>
              </a:ext>
            </a:extLst>
          </p:cNvPr>
          <p:cNvCxnSpPr>
            <a:cxnSpLocks/>
          </p:cNvCxnSpPr>
          <p:nvPr/>
        </p:nvCxnSpPr>
        <p:spPr>
          <a:xfrm flipV="1">
            <a:off x="7224246" y="2845466"/>
            <a:ext cx="0" cy="12960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BEF783F-3633-7CFF-1C6C-991BC1DDFDD9}"/>
              </a:ext>
            </a:extLst>
          </p:cNvPr>
          <p:cNvCxnSpPr>
            <a:cxnSpLocks/>
          </p:cNvCxnSpPr>
          <p:nvPr/>
        </p:nvCxnSpPr>
        <p:spPr>
          <a:xfrm>
            <a:off x="7224246" y="284546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53210BC-9912-D7EE-C281-567196C8390F}"/>
              </a:ext>
            </a:extLst>
          </p:cNvPr>
          <p:cNvCxnSpPr>
            <a:cxnSpLocks/>
          </p:cNvCxnSpPr>
          <p:nvPr/>
        </p:nvCxnSpPr>
        <p:spPr>
          <a:xfrm>
            <a:off x="7224246" y="4151308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57A4D948-3D3C-6970-5BCB-FFDA25189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8" t="21149" r="18659" b="22529"/>
          <a:stretch/>
        </p:blipFill>
        <p:spPr>
          <a:xfrm>
            <a:off x="5749488" y="3210224"/>
            <a:ext cx="704451" cy="63642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C32D62C-2996-1E0A-AD33-72D36E61F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7" t="16322" r="15441" b="20459"/>
          <a:stretch/>
        </p:blipFill>
        <p:spPr>
          <a:xfrm>
            <a:off x="4098693" y="3219075"/>
            <a:ext cx="725894" cy="6719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898A7F1-E7CB-4083-48FD-37A84FC50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46" t="19770" r="18429" b="24368"/>
          <a:stretch/>
        </p:blipFill>
        <p:spPr>
          <a:xfrm>
            <a:off x="8168289" y="3221181"/>
            <a:ext cx="634397" cy="55179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25048AB-6714-9957-4083-7D0CFB82F5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4" t="16553" r="17509" b="22988"/>
          <a:stretch/>
        </p:blipFill>
        <p:spPr>
          <a:xfrm>
            <a:off x="8166686" y="3862001"/>
            <a:ext cx="641132" cy="60335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DAF9D28-4852-D3F4-7283-51F31FF12E94}"/>
              </a:ext>
            </a:extLst>
          </p:cNvPr>
          <p:cNvSpPr txBox="1"/>
          <p:nvPr/>
        </p:nvSpPr>
        <p:spPr>
          <a:xfrm>
            <a:off x="4101204" y="444510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Collaborative settings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F91E07-7E0A-FFBD-52B8-BB04A6CC9AD1}"/>
              </a:ext>
            </a:extLst>
          </p:cNvPr>
          <p:cNvSpPr txBox="1"/>
          <p:nvPr/>
        </p:nvSpPr>
        <p:spPr>
          <a:xfrm>
            <a:off x="6739730" y="443735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hierarchical</a:t>
            </a:r>
            <a:r>
              <a:rPr lang="fr-FR" b="1" dirty="0"/>
              <a:t> settings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D7480F-E915-886A-817B-21A9C106E4FE}"/>
              </a:ext>
            </a:extLst>
          </p:cNvPr>
          <p:cNvCxnSpPr>
            <a:cxnSpLocks/>
          </p:cNvCxnSpPr>
          <p:nvPr/>
        </p:nvCxnSpPr>
        <p:spPr>
          <a:xfrm>
            <a:off x="8890233" y="2845466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E2C3ABE-592F-C92D-853E-71D40A85FFEA}"/>
              </a:ext>
            </a:extLst>
          </p:cNvPr>
          <p:cNvCxnSpPr>
            <a:cxnSpLocks/>
          </p:cNvCxnSpPr>
          <p:nvPr/>
        </p:nvCxnSpPr>
        <p:spPr>
          <a:xfrm flipV="1">
            <a:off x="9562894" y="1752703"/>
            <a:ext cx="0" cy="214642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201856A-2754-318C-5E38-18E29ECC896F}"/>
              </a:ext>
            </a:extLst>
          </p:cNvPr>
          <p:cNvCxnSpPr>
            <a:cxnSpLocks/>
          </p:cNvCxnSpPr>
          <p:nvPr/>
        </p:nvCxnSpPr>
        <p:spPr>
          <a:xfrm>
            <a:off x="9562894" y="173579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406E222-2BF8-0718-7E47-6B45A3F845C6}"/>
              </a:ext>
            </a:extLst>
          </p:cNvPr>
          <p:cNvCxnSpPr>
            <a:cxnSpLocks/>
          </p:cNvCxnSpPr>
          <p:nvPr/>
        </p:nvCxnSpPr>
        <p:spPr>
          <a:xfrm>
            <a:off x="9562894" y="3899125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B7EEBBAE-08CC-8AED-85B7-AC338F05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993" y="3439036"/>
            <a:ext cx="477942" cy="957796"/>
          </a:xfrm>
          <a:prstGeom prst="rect">
            <a:avLst/>
          </a:prstGeom>
        </p:spPr>
      </p:pic>
      <p:pic>
        <p:nvPicPr>
          <p:cNvPr id="41" name="Picture 6" descr="undefined">
            <a:extLst>
              <a:ext uri="{FF2B5EF4-FFF2-40B4-BE49-F238E27FC236}">
                <a16:creationId xmlns:a16="http://schemas.microsoft.com/office/drawing/2014/main" id="{977492C8-0483-7334-B634-01A6683F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447" y="3482881"/>
            <a:ext cx="881500" cy="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uppo 171">
            <a:extLst>
              <a:ext uri="{FF2B5EF4-FFF2-40B4-BE49-F238E27FC236}">
                <a16:creationId xmlns:a16="http://schemas.microsoft.com/office/drawing/2014/main" id="{85146CF1-FFAB-51DF-76A2-AD4486292DA2}"/>
              </a:ext>
            </a:extLst>
          </p:cNvPr>
          <p:cNvGrpSpPr/>
          <p:nvPr/>
        </p:nvGrpSpPr>
        <p:grpSpPr>
          <a:xfrm>
            <a:off x="10744993" y="1272144"/>
            <a:ext cx="382348" cy="568632"/>
            <a:chOff x="911291" y="1250302"/>
            <a:chExt cx="1138334" cy="1810139"/>
          </a:xfrm>
        </p:grpSpPr>
        <p:sp>
          <p:nvSpPr>
            <p:cNvPr id="43" name="Rettangolo ad angolo ripiegato 172">
              <a:extLst>
                <a:ext uri="{FF2B5EF4-FFF2-40B4-BE49-F238E27FC236}">
                  <a16:creationId xmlns:a16="http://schemas.microsoft.com/office/drawing/2014/main" id="{E5646D8A-CAA5-E8A0-8789-BE7964049872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ttore diritto 173">
              <a:extLst>
                <a:ext uri="{FF2B5EF4-FFF2-40B4-BE49-F238E27FC236}">
                  <a16:creationId xmlns:a16="http://schemas.microsoft.com/office/drawing/2014/main" id="{1851C541-5C75-C215-DEC6-218C1BF474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174">
              <a:extLst>
                <a:ext uri="{FF2B5EF4-FFF2-40B4-BE49-F238E27FC236}">
                  <a16:creationId xmlns:a16="http://schemas.microsoft.com/office/drawing/2014/main" id="{A9075825-0551-2819-C201-C6F85907183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175">
              <a:extLst>
                <a:ext uri="{FF2B5EF4-FFF2-40B4-BE49-F238E27FC236}">
                  <a16:creationId xmlns:a16="http://schemas.microsoft.com/office/drawing/2014/main" id="{A353704C-5096-D0D6-754C-918161674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176">
              <a:extLst>
                <a:ext uri="{FF2B5EF4-FFF2-40B4-BE49-F238E27FC236}">
                  <a16:creationId xmlns:a16="http://schemas.microsoft.com/office/drawing/2014/main" id="{E6392EBC-BBFB-C3CE-3C2C-EFC5C01620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177">
              <a:extLst>
                <a:ext uri="{FF2B5EF4-FFF2-40B4-BE49-F238E27FC236}">
                  <a16:creationId xmlns:a16="http://schemas.microsoft.com/office/drawing/2014/main" id="{6E3B9DEE-4C6B-9D64-C546-DA25FA2CA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178">
              <a:extLst>
                <a:ext uri="{FF2B5EF4-FFF2-40B4-BE49-F238E27FC236}">
                  <a16:creationId xmlns:a16="http://schemas.microsoft.com/office/drawing/2014/main" id="{5DA93124-3709-97D2-36C3-F9AE41D2A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179">
              <a:extLst>
                <a:ext uri="{FF2B5EF4-FFF2-40B4-BE49-F238E27FC236}">
                  <a16:creationId xmlns:a16="http://schemas.microsoft.com/office/drawing/2014/main" id="{5B84807C-6C31-5C41-B403-0AF6AC8AAAD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180">
              <a:extLst>
                <a:ext uri="{FF2B5EF4-FFF2-40B4-BE49-F238E27FC236}">
                  <a16:creationId xmlns:a16="http://schemas.microsoft.com/office/drawing/2014/main" id="{F5623242-4A86-85D5-2FC4-ED0B92E1A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171">
            <a:extLst>
              <a:ext uri="{FF2B5EF4-FFF2-40B4-BE49-F238E27FC236}">
                <a16:creationId xmlns:a16="http://schemas.microsoft.com/office/drawing/2014/main" id="{DA9C8B74-0E47-FD5C-C905-06AFEE564882}"/>
              </a:ext>
            </a:extLst>
          </p:cNvPr>
          <p:cNvGrpSpPr/>
          <p:nvPr/>
        </p:nvGrpSpPr>
        <p:grpSpPr>
          <a:xfrm>
            <a:off x="10601616" y="1401705"/>
            <a:ext cx="382348" cy="568632"/>
            <a:chOff x="911291" y="1250302"/>
            <a:chExt cx="1138334" cy="1810139"/>
          </a:xfrm>
        </p:grpSpPr>
        <p:sp>
          <p:nvSpPr>
            <p:cNvPr id="53" name="Rettangolo ad angolo ripiegato 172">
              <a:extLst>
                <a:ext uri="{FF2B5EF4-FFF2-40B4-BE49-F238E27FC236}">
                  <a16:creationId xmlns:a16="http://schemas.microsoft.com/office/drawing/2014/main" id="{6C92E37E-CB56-3305-482C-7090ABB7A18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nettore diritto 173">
              <a:extLst>
                <a:ext uri="{FF2B5EF4-FFF2-40B4-BE49-F238E27FC236}">
                  <a16:creationId xmlns:a16="http://schemas.microsoft.com/office/drawing/2014/main" id="{3617BB00-5807-04EB-81B2-7D692A9D8D06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174">
              <a:extLst>
                <a:ext uri="{FF2B5EF4-FFF2-40B4-BE49-F238E27FC236}">
                  <a16:creationId xmlns:a16="http://schemas.microsoft.com/office/drawing/2014/main" id="{31EC8D9C-52DA-738A-756E-93FD0F9EF40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175">
              <a:extLst>
                <a:ext uri="{FF2B5EF4-FFF2-40B4-BE49-F238E27FC236}">
                  <a16:creationId xmlns:a16="http://schemas.microsoft.com/office/drawing/2014/main" id="{30B56DA0-CCD2-B22F-5E7A-DA036A18E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176">
              <a:extLst>
                <a:ext uri="{FF2B5EF4-FFF2-40B4-BE49-F238E27FC236}">
                  <a16:creationId xmlns:a16="http://schemas.microsoft.com/office/drawing/2014/main" id="{F13C2990-7717-8796-A15D-D05AE475AA4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177">
              <a:extLst>
                <a:ext uri="{FF2B5EF4-FFF2-40B4-BE49-F238E27FC236}">
                  <a16:creationId xmlns:a16="http://schemas.microsoft.com/office/drawing/2014/main" id="{2FAE113D-9490-909B-2DA4-9201189B43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178">
              <a:extLst>
                <a:ext uri="{FF2B5EF4-FFF2-40B4-BE49-F238E27FC236}">
                  <a16:creationId xmlns:a16="http://schemas.microsoft.com/office/drawing/2014/main" id="{4FF91360-09ED-438D-8738-65155A3A94C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179">
              <a:extLst>
                <a:ext uri="{FF2B5EF4-FFF2-40B4-BE49-F238E27FC236}">
                  <a16:creationId xmlns:a16="http://schemas.microsoft.com/office/drawing/2014/main" id="{6EFDEB61-806F-BA58-C17C-B2BDF19E80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180">
              <a:extLst>
                <a:ext uri="{FF2B5EF4-FFF2-40B4-BE49-F238E27FC236}">
                  <a16:creationId xmlns:a16="http://schemas.microsoft.com/office/drawing/2014/main" id="{55A1AC7F-F2CC-4759-E68C-5EB4F4CB9F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po 1103">
            <a:extLst>
              <a:ext uri="{FF2B5EF4-FFF2-40B4-BE49-F238E27FC236}">
                <a16:creationId xmlns:a16="http://schemas.microsoft.com/office/drawing/2014/main" id="{F8F80553-5100-C72F-B380-3029BE381CCD}"/>
              </a:ext>
            </a:extLst>
          </p:cNvPr>
          <p:cNvGrpSpPr/>
          <p:nvPr/>
        </p:nvGrpSpPr>
        <p:grpSpPr>
          <a:xfrm>
            <a:off x="2217347" y="5097521"/>
            <a:ext cx="1271834" cy="1028375"/>
            <a:chOff x="5122420" y="505038"/>
            <a:chExt cx="2641509" cy="2724712"/>
          </a:xfrm>
        </p:grpSpPr>
        <p:sp>
          <p:nvSpPr>
            <p:cNvPr id="65" name="Ovale 1035">
              <a:extLst>
                <a:ext uri="{FF2B5EF4-FFF2-40B4-BE49-F238E27FC236}">
                  <a16:creationId xmlns:a16="http://schemas.microsoft.com/office/drawing/2014/main" id="{3D79AF2B-8D18-99F6-69D0-50AA8D4203EF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1036">
              <a:extLst>
                <a:ext uri="{FF2B5EF4-FFF2-40B4-BE49-F238E27FC236}">
                  <a16:creationId xmlns:a16="http://schemas.microsoft.com/office/drawing/2014/main" id="{3837E8AE-A85C-2000-5015-B7870A69D1A5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1038">
              <a:extLst>
                <a:ext uri="{FF2B5EF4-FFF2-40B4-BE49-F238E27FC236}">
                  <a16:creationId xmlns:a16="http://schemas.microsoft.com/office/drawing/2014/main" id="{7E012C4A-277B-1A7B-066A-F95DED1EC519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1041">
              <a:extLst>
                <a:ext uri="{FF2B5EF4-FFF2-40B4-BE49-F238E27FC236}">
                  <a16:creationId xmlns:a16="http://schemas.microsoft.com/office/drawing/2014/main" id="{2E5C4DFC-2A30-38F4-00D7-9B6C2033ABC0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e 1042">
              <a:extLst>
                <a:ext uri="{FF2B5EF4-FFF2-40B4-BE49-F238E27FC236}">
                  <a16:creationId xmlns:a16="http://schemas.microsoft.com/office/drawing/2014/main" id="{CF12A322-2D5B-EB5D-3886-1C6238BB232E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nettore diritto 1043">
              <a:extLst>
                <a:ext uri="{FF2B5EF4-FFF2-40B4-BE49-F238E27FC236}">
                  <a16:creationId xmlns:a16="http://schemas.microsoft.com/office/drawing/2014/main" id="{AFFE2083-EFD9-B67D-939D-FF779365B4C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e 1044">
              <a:extLst>
                <a:ext uri="{FF2B5EF4-FFF2-40B4-BE49-F238E27FC236}">
                  <a16:creationId xmlns:a16="http://schemas.microsoft.com/office/drawing/2014/main" id="{A7984305-2CB2-6689-578A-D7ACF19F7CD7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ttore diritto 1045">
              <a:extLst>
                <a:ext uri="{FF2B5EF4-FFF2-40B4-BE49-F238E27FC236}">
                  <a16:creationId xmlns:a16="http://schemas.microsoft.com/office/drawing/2014/main" id="{249A5CF7-613A-497B-6C5A-D3C562CCAFEF}"/>
                </a:ext>
              </a:extLst>
            </p:cNvPr>
            <p:cNvCxnSpPr>
              <a:cxnSpLocks/>
              <a:stCxn id="71" idx="2"/>
              <a:endCxn id="65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1048">
              <a:extLst>
                <a:ext uri="{FF2B5EF4-FFF2-40B4-BE49-F238E27FC236}">
                  <a16:creationId xmlns:a16="http://schemas.microsoft.com/office/drawing/2014/main" id="{C040BC34-9FAE-BF82-7973-759F275DF27A}"/>
                </a:ext>
              </a:extLst>
            </p:cNvPr>
            <p:cNvCxnSpPr>
              <a:cxnSpLocks/>
              <a:stCxn id="71" idx="6"/>
              <a:endCxn id="68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e 1051">
              <a:extLst>
                <a:ext uri="{FF2B5EF4-FFF2-40B4-BE49-F238E27FC236}">
                  <a16:creationId xmlns:a16="http://schemas.microsoft.com/office/drawing/2014/main" id="{4FF132AE-CB3A-F859-215A-CD77125F9BD0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1052">
              <a:extLst>
                <a:ext uri="{FF2B5EF4-FFF2-40B4-BE49-F238E27FC236}">
                  <a16:creationId xmlns:a16="http://schemas.microsoft.com/office/drawing/2014/main" id="{8330FAD0-164D-E6C0-C22F-974B2EFCE89C}"/>
                </a:ext>
              </a:extLst>
            </p:cNvPr>
            <p:cNvCxnSpPr>
              <a:cxnSpLocks/>
              <a:stCxn id="74" idx="2"/>
              <a:endCxn id="66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1053">
              <a:extLst>
                <a:ext uri="{FF2B5EF4-FFF2-40B4-BE49-F238E27FC236}">
                  <a16:creationId xmlns:a16="http://schemas.microsoft.com/office/drawing/2014/main" id="{A2BA7C31-0A20-6D55-7BE7-A1647715543E}"/>
                </a:ext>
              </a:extLst>
            </p:cNvPr>
            <p:cNvCxnSpPr>
              <a:cxnSpLocks/>
              <a:stCxn id="74" idx="6"/>
              <a:endCxn id="69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e 1059">
              <a:extLst>
                <a:ext uri="{FF2B5EF4-FFF2-40B4-BE49-F238E27FC236}">
                  <a16:creationId xmlns:a16="http://schemas.microsoft.com/office/drawing/2014/main" id="{2D814E69-87C5-1FED-DADE-694FD91FD209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1060">
              <a:extLst>
                <a:ext uri="{FF2B5EF4-FFF2-40B4-BE49-F238E27FC236}">
                  <a16:creationId xmlns:a16="http://schemas.microsoft.com/office/drawing/2014/main" id="{FF25C90B-89FC-E2F7-B1D8-65DA76C9B0D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e 1064">
              <a:extLst>
                <a:ext uri="{FF2B5EF4-FFF2-40B4-BE49-F238E27FC236}">
                  <a16:creationId xmlns:a16="http://schemas.microsoft.com/office/drawing/2014/main" id="{0D5E6F6D-77E1-3AF3-25B0-6D1592D821BC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Connettore diritto 1065">
              <a:extLst>
                <a:ext uri="{FF2B5EF4-FFF2-40B4-BE49-F238E27FC236}">
                  <a16:creationId xmlns:a16="http://schemas.microsoft.com/office/drawing/2014/main" id="{3BF172D7-3215-03F1-4FE0-7384B6A322B8}"/>
                </a:ext>
              </a:extLst>
            </p:cNvPr>
            <p:cNvCxnSpPr>
              <a:cxnSpLocks/>
              <a:stCxn id="79" idx="4"/>
              <a:endCxn id="71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1067">
              <a:extLst>
                <a:ext uri="{FF2B5EF4-FFF2-40B4-BE49-F238E27FC236}">
                  <a16:creationId xmlns:a16="http://schemas.microsoft.com/office/drawing/2014/main" id="{0A79C1A6-D5CE-BF21-5EE2-5118474A5B9D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Connettore diritto 1068">
              <a:extLst>
                <a:ext uri="{FF2B5EF4-FFF2-40B4-BE49-F238E27FC236}">
                  <a16:creationId xmlns:a16="http://schemas.microsoft.com/office/drawing/2014/main" id="{533FA14D-019C-DEDB-7CB9-865555D5D810}"/>
                </a:ext>
              </a:extLst>
            </p:cNvPr>
            <p:cNvCxnSpPr>
              <a:cxnSpLocks/>
              <a:stCxn id="66" idx="3"/>
              <a:endCxn id="81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e 1070">
              <a:extLst>
                <a:ext uri="{FF2B5EF4-FFF2-40B4-BE49-F238E27FC236}">
                  <a16:creationId xmlns:a16="http://schemas.microsoft.com/office/drawing/2014/main" id="{C7AF91E1-8259-F445-F3C6-66A62BFF6EDE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Connettore diritto 1071">
              <a:extLst>
                <a:ext uri="{FF2B5EF4-FFF2-40B4-BE49-F238E27FC236}">
                  <a16:creationId xmlns:a16="http://schemas.microsoft.com/office/drawing/2014/main" id="{50348BD1-F59B-F415-F6E1-7F956331CA96}"/>
                </a:ext>
              </a:extLst>
            </p:cNvPr>
            <p:cNvCxnSpPr>
              <a:cxnSpLocks/>
              <a:stCxn id="83" idx="5"/>
              <a:endCxn id="65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e 1074">
              <a:extLst>
                <a:ext uri="{FF2B5EF4-FFF2-40B4-BE49-F238E27FC236}">
                  <a16:creationId xmlns:a16="http://schemas.microsoft.com/office/drawing/2014/main" id="{45599051-BF0C-47AC-D729-83E0692D1D57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e 1075">
              <a:extLst>
                <a:ext uri="{FF2B5EF4-FFF2-40B4-BE49-F238E27FC236}">
                  <a16:creationId xmlns:a16="http://schemas.microsoft.com/office/drawing/2014/main" id="{2F352283-C773-152F-3AD3-DD9E16AC4BF9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1076">
              <a:extLst>
                <a:ext uri="{FF2B5EF4-FFF2-40B4-BE49-F238E27FC236}">
                  <a16:creationId xmlns:a16="http://schemas.microsoft.com/office/drawing/2014/main" id="{086F6807-4DD7-22ED-0192-70D3260544D0}"/>
                </a:ext>
              </a:extLst>
            </p:cNvPr>
            <p:cNvCxnSpPr>
              <a:cxnSpLocks/>
              <a:stCxn id="85" idx="3"/>
              <a:endCxn id="8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e 1077">
              <a:extLst>
                <a:ext uri="{FF2B5EF4-FFF2-40B4-BE49-F238E27FC236}">
                  <a16:creationId xmlns:a16="http://schemas.microsoft.com/office/drawing/2014/main" id="{07A99D4A-A15F-9BA0-5B03-236F1D9CBBE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Connettore diritto 1078">
              <a:extLst>
                <a:ext uri="{FF2B5EF4-FFF2-40B4-BE49-F238E27FC236}">
                  <a16:creationId xmlns:a16="http://schemas.microsoft.com/office/drawing/2014/main" id="{49832F1A-6238-419B-85B4-747C415CC723}"/>
                </a:ext>
              </a:extLst>
            </p:cNvPr>
            <p:cNvCxnSpPr>
              <a:cxnSpLocks/>
              <a:stCxn id="88" idx="6"/>
              <a:endCxn id="8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1079">
              <a:extLst>
                <a:ext uri="{FF2B5EF4-FFF2-40B4-BE49-F238E27FC236}">
                  <a16:creationId xmlns:a16="http://schemas.microsoft.com/office/drawing/2014/main" id="{63FD780F-2445-6352-DD68-B2CC48A49495}"/>
                </a:ext>
              </a:extLst>
            </p:cNvPr>
            <p:cNvCxnSpPr>
              <a:cxnSpLocks/>
              <a:stCxn id="69" idx="6"/>
              <a:endCxn id="8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1089">
              <a:extLst>
                <a:ext uri="{FF2B5EF4-FFF2-40B4-BE49-F238E27FC236}">
                  <a16:creationId xmlns:a16="http://schemas.microsoft.com/office/drawing/2014/main" id="{1008ED39-F485-24BB-C67D-5AAC7FD2E01E}"/>
                </a:ext>
              </a:extLst>
            </p:cNvPr>
            <p:cNvCxnSpPr>
              <a:cxnSpLocks/>
              <a:stCxn id="68" idx="6"/>
              <a:endCxn id="8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1095">
              <a:extLst>
                <a:ext uri="{FF2B5EF4-FFF2-40B4-BE49-F238E27FC236}">
                  <a16:creationId xmlns:a16="http://schemas.microsoft.com/office/drawing/2014/main" id="{256179D4-F8E7-7BF3-8C53-17A83D80ECFA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ttore diritto 1096">
              <a:extLst>
                <a:ext uri="{FF2B5EF4-FFF2-40B4-BE49-F238E27FC236}">
                  <a16:creationId xmlns:a16="http://schemas.microsoft.com/office/drawing/2014/main" id="{E1C75CEB-2236-F7C9-5EE5-2895C64510F9}"/>
                </a:ext>
              </a:extLst>
            </p:cNvPr>
            <p:cNvCxnSpPr>
              <a:cxnSpLocks/>
              <a:stCxn id="92" idx="3"/>
              <a:endCxn id="8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Flèche : double flèche verticale 93">
            <a:extLst>
              <a:ext uri="{FF2B5EF4-FFF2-40B4-BE49-F238E27FC236}">
                <a16:creationId xmlns:a16="http://schemas.microsoft.com/office/drawing/2014/main" id="{1109F0AB-11F4-6FC0-ECAC-C596B07A1AD7}"/>
              </a:ext>
            </a:extLst>
          </p:cNvPr>
          <p:cNvSpPr/>
          <p:nvPr/>
        </p:nvSpPr>
        <p:spPr>
          <a:xfrm>
            <a:off x="2761875" y="1899942"/>
            <a:ext cx="374211" cy="7442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CD535160-F994-2556-25A3-1889D46C2886}"/>
              </a:ext>
            </a:extLst>
          </p:cNvPr>
          <p:cNvSpPr txBox="1"/>
          <p:nvPr/>
        </p:nvSpPr>
        <p:spPr>
          <a:xfrm>
            <a:off x="2480969" y="6134089"/>
            <a:ext cx="14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Goal</a:t>
            </a:r>
          </a:p>
        </p:txBody>
      </p:sp>
      <p:sp>
        <p:nvSpPr>
          <p:cNvPr id="96" name="Flèche : bas 95">
            <a:extLst>
              <a:ext uri="{FF2B5EF4-FFF2-40B4-BE49-F238E27FC236}">
                <a16:creationId xmlns:a16="http://schemas.microsoft.com/office/drawing/2014/main" id="{EE458A00-4F2C-4471-8B94-3075AE83CE3E}"/>
              </a:ext>
            </a:extLst>
          </p:cNvPr>
          <p:cNvSpPr/>
          <p:nvPr/>
        </p:nvSpPr>
        <p:spPr>
          <a:xfrm>
            <a:off x="2841171" y="4350631"/>
            <a:ext cx="391189" cy="746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19940809-C256-15A5-2E82-F3686EF05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43" t="11821" r="19761" b="27974"/>
          <a:stretch/>
        </p:blipFill>
        <p:spPr>
          <a:xfrm>
            <a:off x="10553881" y="2206169"/>
            <a:ext cx="1174904" cy="1175075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23E478DA-9792-1CC3-AC56-84F67CDA1C6C}"/>
              </a:ext>
            </a:extLst>
          </p:cNvPr>
          <p:cNvSpPr txBox="1"/>
          <p:nvPr/>
        </p:nvSpPr>
        <p:spPr>
          <a:xfrm>
            <a:off x="10046567" y="4434902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Tools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1808109-7F30-BC69-9B4F-45ABFB44D120}"/>
              </a:ext>
            </a:extLst>
          </p:cNvPr>
          <p:cNvSpPr txBox="1"/>
          <p:nvPr/>
        </p:nvSpPr>
        <p:spPr>
          <a:xfrm>
            <a:off x="-332083" y="485728"/>
            <a:ext cx="2364103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the </a:t>
            </a:r>
            <a:r>
              <a:rPr lang="fr-FR" sz="1400" b="1" dirty="0" err="1"/>
              <a:t>human</a:t>
            </a:r>
            <a:r>
              <a:rPr lang="fr-FR" sz="1400" b="1" dirty="0"/>
              <a:t> can </a:t>
            </a:r>
            <a:r>
              <a:rPr lang="fr-FR" sz="1400" b="1" dirty="0" err="1"/>
              <a:t>verify</a:t>
            </a:r>
            <a:r>
              <a:rPr lang="fr-FR" sz="1400" b="1" dirty="0"/>
              <a:t> the agent </a:t>
            </a:r>
            <a:r>
              <a:rPr lang="fr-FR" sz="1400" b="1" dirty="0" err="1"/>
              <a:t>behaviour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</a:t>
            </a:r>
            <a:r>
              <a:rPr lang="fr-FR" sz="1400" b="1" dirty="0" err="1"/>
              <a:t>explain</a:t>
            </a:r>
            <a:r>
              <a:rPr lang="fr-FR" sz="1400" b="1" dirty="0"/>
              <a:t> the goal, the </a:t>
            </a:r>
            <a:r>
              <a:rPr lang="fr-FR" sz="1400" b="1" dirty="0" err="1"/>
              <a:t>preferences</a:t>
            </a:r>
            <a:r>
              <a:rPr lang="fr-FR" sz="1400" b="1" dirty="0"/>
              <a:t> and </a:t>
            </a:r>
            <a:r>
              <a:rPr lang="fr-FR" sz="1400" b="1" dirty="0" err="1"/>
              <a:t>provide</a:t>
            </a:r>
            <a:r>
              <a:rPr lang="fr-FR" sz="1400" b="1" dirty="0"/>
              <a:t> feedbacks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44A72C4-6008-D49B-5E35-0B11019F52E2}"/>
              </a:ext>
            </a:extLst>
          </p:cNvPr>
          <p:cNvSpPr txBox="1"/>
          <p:nvPr/>
        </p:nvSpPr>
        <p:spPr>
          <a:xfrm>
            <a:off x="-344792" y="2562934"/>
            <a:ext cx="2364103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understood</a:t>
            </a:r>
            <a:r>
              <a:rPr lang="fr-FR" sz="1400" b="1" dirty="0"/>
              <a:t> the goal and the </a:t>
            </a:r>
            <a:r>
              <a:rPr lang="fr-FR" sz="1400" b="1" dirty="0" err="1"/>
              <a:t>preference</a:t>
            </a:r>
            <a:r>
              <a:rPr lang="fr-F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system capable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agent planning or </a:t>
            </a:r>
            <a:r>
              <a:rPr lang="fr-FR" sz="1400" b="1" dirty="0" err="1"/>
              <a:t>doing</a:t>
            </a:r>
            <a:r>
              <a:rPr lang="fr-FR" sz="1400" b="1" dirty="0"/>
              <a:t>?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429CB4F1-EA39-936C-CA7A-03CCE800D77A}"/>
              </a:ext>
            </a:extLst>
          </p:cNvPr>
          <p:cNvSpPr txBox="1"/>
          <p:nvPr/>
        </p:nvSpPr>
        <p:spPr>
          <a:xfrm>
            <a:off x="-347525" y="5015984"/>
            <a:ext cx="2364103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reached</a:t>
            </a:r>
            <a:r>
              <a:rPr lang="fr-FR" sz="1400" b="1" dirty="0"/>
              <a:t>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There are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side</a:t>
            </a:r>
            <a:r>
              <a:rPr lang="fr-FR" sz="1400" b="1" dirty="0"/>
              <a:t> </a:t>
            </a:r>
            <a:r>
              <a:rPr lang="fr-FR" sz="1400" b="1" dirty="0" err="1"/>
              <a:t>effects</a:t>
            </a:r>
            <a:r>
              <a:rPr lang="fr-FR" sz="1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FBB20F8-DFE7-7221-D332-20C619AF3233}"/>
              </a:ext>
            </a:extLst>
          </p:cNvPr>
          <p:cNvGrpSpPr/>
          <p:nvPr/>
        </p:nvGrpSpPr>
        <p:grpSpPr>
          <a:xfrm>
            <a:off x="498000" y="686005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9B1799B1-AD19-C350-4D71-EA457F7969B8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86A5236-7CBF-8022-F462-5460EF5A4C30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C62DF84A-9E29-CFE3-C4DD-3530AD5ADEB4}"/>
                </a:ext>
              </a:extLst>
            </p:cNvPr>
            <p:cNvCxnSpPr>
              <a:stCxn id="3" idx="4"/>
              <a:endCxn id="4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B229F0C-9477-8348-F270-7598413C1C2A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46663C0E-C219-B581-4452-8FD888B122DC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104C9A6-03B1-D653-0012-AE1C8578FC5A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13CC542-31B1-395D-5C00-A68ED2B7D221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B7687EA-51BB-7668-3F6D-A4D27F98347B}"/>
                </a:ext>
              </a:extLst>
            </p:cNvPr>
            <p:cNvCxnSpPr>
              <a:cxnSpLocks/>
              <a:stCxn id="9" idx="2"/>
              <a:endCxn id="3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A0E23128-4C48-9344-5D8E-85E1671C9C09}"/>
                </a:ext>
              </a:extLst>
            </p:cNvPr>
            <p:cNvCxnSpPr>
              <a:cxnSpLocks/>
              <a:stCxn id="9" idx="6"/>
              <a:endCxn id="6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E772AEF2-93E2-DB2C-33E4-FBF9ECCFB73B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FDE0A8-9F1F-5EB3-B2D3-9A907CD12865}"/>
                </a:ext>
              </a:extLst>
            </p:cNvPr>
            <p:cNvCxnSpPr>
              <a:cxnSpLocks/>
              <a:stCxn id="12" idx="2"/>
              <a:endCxn id="4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95A530A7-D9B0-3A66-B081-93E86387B047}"/>
                </a:ext>
              </a:extLst>
            </p:cNvPr>
            <p:cNvCxnSpPr>
              <a:cxnSpLocks/>
              <a:stCxn id="12" idx="6"/>
              <a:endCxn id="7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519E5D9-2D20-AFDB-182A-56DA8F38413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A45006F1-4BB7-9BAC-DDF8-66FD3E974035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FD9DDDFC-99BD-BC3B-D43A-E2BAE231DA83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CA40E5B0-6198-A62C-04DF-BFFFDE4F352E}"/>
                </a:ext>
              </a:extLst>
            </p:cNvPr>
            <p:cNvCxnSpPr>
              <a:cxnSpLocks/>
              <a:stCxn id="17" idx="4"/>
              <a:endCxn id="9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5EF1549-1643-E7C8-94F6-0802E9CE229C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B30E389-EC7D-D225-C65D-927C49D5CCC7}"/>
                </a:ext>
              </a:extLst>
            </p:cNvPr>
            <p:cNvCxnSpPr>
              <a:cxnSpLocks/>
              <a:stCxn id="4" idx="3"/>
              <a:endCxn id="19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F73BAD6-1BAE-87FA-E855-3623470BC7E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E96C2B73-84C0-6F25-A6DE-7CF3CE64DEE2}"/>
                </a:ext>
              </a:extLst>
            </p:cNvPr>
            <p:cNvCxnSpPr>
              <a:cxnSpLocks/>
              <a:stCxn id="21" idx="5"/>
              <a:endCxn id="3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461D7C1-3515-9AF3-9144-02079DD3A5F6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047318A-7313-3D30-D2B4-EA22E86FCE53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6AC5471-756C-ABC9-CBF9-2D968987F254}"/>
                </a:ext>
              </a:extLst>
            </p:cNvPr>
            <p:cNvCxnSpPr>
              <a:cxnSpLocks/>
              <a:stCxn id="23" idx="3"/>
              <a:endCxn id="24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F688076A-4AA6-4216-7017-2CF7690730AE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1ED5B497-96EA-6F8B-A61F-495644E2190B}"/>
                </a:ext>
              </a:extLst>
            </p:cNvPr>
            <p:cNvCxnSpPr>
              <a:cxnSpLocks/>
              <a:stCxn id="26" idx="6"/>
              <a:endCxn id="23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750D7403-27B6-FDE2-305E-E940735C6D3D}"/>
                </a:ext>
              </a:extLst>
            </p:cNvPr>
            <p:cNvCxnSpPr>
              <a:cxnSpLocks/>
              <a:stCxn id="7" idx="6"/>
              <a:endCxn id="24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291C20CC-E846-BDC6-8CDC-6A8C467349CB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CE2E760-9015-D9DD-11D3-F1C9DCC54433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C4D9D1F4-E48C-394F-24F6-35A71817CA5A}"/>
                </a:ext>
              </a:extLst>
            </p:cNvPr>
            <p:cNvCxnSpPr>
              <a:cxnSpLocks/>
              <a:stCxn id="30" idx="3"/>
              <a:endCxn id="26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e 32">
            <a:extLst>
              <a:ext uri="{FF2B5EF4-FFF2-40B4-BE49-F238E27FC236}">
                <a16:creationId xmlns:a16="http://schemas.microsoft.com/office/drawing/2014/main" id="{52541F16-752A-4C91-0AD5-83958C931552}"/>
              </a:ext>
            </a:extLst>
          </p:cNvPr>
          <p:cNvSpPr/>
          <p:nvPr/>
        </p:nvSpPr>
        <p:spPr>
          <a:xfrm>
            <a:off x="2487259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B81D4E3F-5A0B-BF9F-F55E-2C030F4B81BE}"/>
              </a:ext>
            </a:extLst>
          </p:cNvPr>
          <p:cNvSpPr/>
          <p:nvPr/>
        </p:nvSpPr>
        <p:spPr>
          <a:xfrm>
            <a:off x="2487259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A191B56-23B3-AAE7-7F50-E121CF1648D1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2556560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e 35">
            <a:extLst>
              <a:ext uri="{FF2B5EF4-FFF2-40B4-BE49-F238E27FC236}">
                <a16:creationId xmlns:a16="http://schemas.microsoft.com/office/drawing/2014/main" id="{081AFF66-B8ED-5992-2245-D38807E408FB}"/>
              </a:ext>
            </a:extLst>
          </p:cNvPr>
          <p:cNvSpPr/>
          <p:nvPr/>
        </p:nvSpPr>
        <p:spPr>
          <a:xfrm>
            <a:off x="2888797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5E75480F-D246-A07F-3B00-FE3273E7D780}"/>
              </a:ext>
            </a:extLst>
          </p:cNvPr>
          <p:cNvSpPr/>
          <p:nvPr/>
        </p:nvSpPr>
        <p:spPr>
          <a:xfrm>
            <a:off x="2888797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E41F543-6D49-18DA-885B-F80761D8C2A2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2958098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A5CF6486-902D-E31B-624B-E0081632CF7C}"/>
              </a:ext>
            </a:extLst>
          </p:cNvPr>
          <p:cNvSpPr/>
          <p:nvPr/>
        </p:nvSpPr>
        <p:spPr>
          <a:xfrm>
            <a:off x="2695162" y="899305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8AC8A1F-0D0A-46EF-B88B-0B4A2D49A6EF}"/>
              </a:ext>
            </a:extLst>
          </p:cNvPr>
          <p:cNvCxnSpPr>
            <a:cxnSpLocks/>
            <a:stCxn id="39" idx="2"/>
            <a:endCxn id="33" idx="7"/>
          </p:cNvCxnSpPr>
          <p:nvPr/>
        </p:nvCxnSpPr>
        <p:spPr>
          <a:xfrm flipH="1">
            <a:off x="2605563" y="959221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5A573CC-C5BF-05ED-926E-89DFF7F16ECA}"/>
              </a:ext>
            </a:extLst>
          </p:cNvPr>
          <p:cNvCxnSpPr>
            <a:cxnSpLocks/>
            <a:stCxn id="39" idx="6"/>
            <a:endCxn id="36" idx="1"/>
          </p:cNvCxnSpPr>
          <p:nvPr/>
        </p:nvCxnSpPr>
        <p:spPr>
          <a:xfrm>
            <a:off x="2833764" y="959221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>
            <a:extLst>
              <a:ext uri="{FF2B5EF4-FFF2-40B4-BE49-F238E27FC236}">
                <a16:creationId xmlns:a16="http://schemas.microsoft.com/office/drawing/2014/main" id="{3CF1E9C6-9CC5-DB0D-2C58-F19311F55741}"/>
              </a:ext>
            </a:extLst>
          </p:cNvPr>
          <p:cNvSpPr/>
          <p:nvPr/>
        </p:nvSpPr>
        <p:spPr>
          <a:xfrm>
            <a:off x="2688028" y="1375373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9FAE46E1-C25E-8298-84E2-15CF75D104F1}"/>
              </a:ext>
            </a:extLst>
          </p:cNvPr>
          <p:cNvCxnSpPr>
            <a:cxnSpLocks/>
            <a:stCxn id="42" idx="2"/>
            <a:endCxn id="34" idx="5"/>
          </p:cNvCxnSpPr>
          <p:nvPr/>
        </p:nvCxnSpPr>
        <p:spPr>
          <a:xfrm flipH="1" flipV="1">
            <a:off x="2605563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10D5908-D7CA-2ADD-CE5A-5FD6C25E1DBE}"/>
              </a:ext>
            </a:extLst>
          </p:cNvPr>
          <p:cNvCxnSpPr>
            <a:cxnSpLocks/>
            <a:stCxn id="42" idx="6"/>
            <a:endCxn id="37" idx="3"/>
          </p:cNvCxnSpPr>
          <p:nvPr/>
        </p:nvCxnSpPr>
        <p:spPr>
          <a:xfrm flipV="1">
            <a:off x="2826630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6616286E-F28B-E370-A3B5-61F012CB1AEB}"/>
              </a:ext>
            </a:extLst>
          </p:cNvPr>
          <p:cNvSpPr/>
          <p:nvPr/>
        </p:nvSpPr>
        <p:spPr>
          <a:xfrm>
            <a:off x="2688028" y="1592695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E5FC092D-A95A-019B-9FB9-F149B9AFA3F5}"/>
              </a:ext>
            </a:extLst>
          </p:cNvPr>
          <p:cNvCxnSpPr>
            <a:cxnSpLocks/>
            <a:stCxn id="42" idx="4"/>
            <a:endCxn id="45" idx="0"/>
          </p:cNvCxnSpPr>
          <p:nvPr/>
        </p:nvCxnSpPr>
        <p:spPr>
          <a:xfrm>
            <a:off x="2757329" y="1495205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2F9D46F1-06DC-FC62-13CA-BBC371F50D0D}"/>
              </a:ext>
            </a:extLst>
          </p:cNvPr>
          <p:cNvSpPr/>
          <p:nvPr/>
        </p:nvSpPr>
        <p:spPr>
          <a:xfrm>
            <a:off x="2695162" y="68415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DD0BB9BF-9683-271D-7C3C-F7D00BBA7010}"/>
              </a:ext>
            </a:extLst>
          </p:cNvPr>
          <p:cNvCxnSpPr>
            <a:cxnSpLocks/>
            <a:stCxn id="47" idx="4"/>
            <a:endCxn id="39" idx="0"/>
          </p:cNvCxnSpPr>
          <p:nvPr/>
        </p:nvCxnSpPr>
        <p:spPr>
          <a:xfrm>
            <a:off x="2764463" y="803986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e 48">
            <a:extLst>
              <a:ext uri="{FF2B5EF4-FFF2-40B4-BE49-F238E27FC236}">
                <a16:creationId xmlns:a16="http://schemas.microsoft.com/office/drawing/2014/main" id="{6B7AD081-381C-05C8-A443-86A9B1F55A9E}"/>
              </a:ext>
            </a:extLst>
          </p:cNvPr>
          <p:cNvSpPr/>
          <p:nvPr/>
        </p:nvSpPr>
        <p:spPr>
          <a:xfrm>
            <a:off x="2303858" y="1417740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DEFE4D42-F3CE-8815-996B-692F82F483DE}"/>
              </a:ext>
            </a:extLst>
          </p:cNvPr>
          <p:cNvCxnSpPr>
            <a:cxnSpLocks/>
            <a:stCxn id="34" idx="3"/>
            <a:endCxn id="49" idx="7"/>
          </p:cNvCxnSpPr>
          <p:nvPr/>
        </p:nvCxnSpPr>
        <p:spPr>
          <a:xfrm flipH="1">
            <a:off x="2422162" y="1356293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DA61CC4C-798F-C7B8-3DC6-8A64EC1F39B5}"/>
              </a:ext>
            </a:extLst>
          </p:cNvPr>
          <p:cNvSpPr/>
          <p:nvPr/>
        </p:nvSpPr>
        <p:spPr>
          <a:xfrm>
            <a:off x="2295704" y="88327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B43B9C55-B5E5-35B7-7600-7A8282A1C1E2}"/>
              </a:ext>
            </a:extLst>
          </p:cNvPr>
          <p:cNvCxnSpPr>
            <a:cxnSpLocks/>
            <a:stCxn id="51" idx="5"/>
            <a:endCxn id="33" idx="1"/>
          </p:cNvCxnSpPr>
          <p:nvPr/>
        </p:nvCxnSpPr>
        <p:spPr>
          <a:xfrm>
            <a:off x="2414008" y="985557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C7614B18-969E-18B9-39DD-36C2AF5549BD}"/>
              </a:ext>
            </a:extLst>
          </p:cNvPr>
          <p:cNvSpPr/>
          <p:nvPr/>
        </p:nvSpPr>
        <p:spPr>
          <a:xfrm>
            <a:off x="3428936" y="1099091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37FF7975-D31C-FDCC-AF8B-F3FE8513F7E2}"/>
              </a:ext>
            </a:extLst>
          </p:cNvPr>
          <p:cNvSpPr/>
          <p:nvPr/>
        </p:nvSpPr>
        <p:spPr>
          <a:xfrm>
            <a:off x="3232327" y="1315457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D3B37906-E899-4D8D-E5A8-1438E8485AD3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3350631" y="1201375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D3CD1388-105C-832E-EB70-3D040ED18FE7}"/>
              </a:ext>
            </a:extLst>
          </p:cNvPr>
          <p:cNvSpPr/>
          <p:nvPr/>
        </p:nvSpPr>
        <p:spPr>
          <a:xfrm>
            <a:off x="3192413" y="946292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EB72E94D-FD0F-9BF5-BADD-4A264DC7005E}"/>
              </a:ext>
            </a:extLst>
          </p:cNvPr>
          <p:cNvCxnSpPr>
            <a:cxnSpLocks/>
            <a:stCxn id="56" idx="6"/>
            <a:endCxn id="53" idx="1"/>
          </p:cNvCxnSpPr>
          <p:nvPr/>
        </p:nvCxnSpPr>
        <p:spPr>
          <a:xfrm>
            <a:off x="3331014" y="1006208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AC5B9CD-F9F3-B0BC-5A50-AC55BF6645C8}"/>
              </a:ext>
            </a:extLst>
          </p:cNvPr>
          <p:cNvCxnSpPr>
            <a:cxnSpLocks/>
            <a:stCxn id="37" idx="6"/>
            <a:endCxn id="54" idx="2"/>
          </p:cNvCxnSpPr>
          <p:nvPr/>
        </p:nvCxnSpPr>
        <p:spPr>
          <a:xfrm>
            <a:off x="3027399" y="1313925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50605456-7F7E-6280-CA77-AB1ED5B4FF80}"/>
              </a:ext>
            </a:extLst>
          </p:cNvPr>
          <p:cNvCxnSpPr>
            <a:cxnSpLocks/>
            <a:stCxn id="36" idx="6"/>
            <a:endCxn id="56" idx="2"/>
          </p:cNvCxnSpPr>
          <p:nvPr/>
        </p:nvCxnSpPr>
        <p:spPr>
          <a:xfrm flipV="1">
            <a:off x="3027399" y="1006208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371B9395-C1C6-B419-44C6-DC9090FFC6CC}"/>
              </a:ext>
            </a:extLst>
          </p:cNvPr>
          <p:cNvSpPr/>
          <p:nvPr/>
        </p:nvSpPr>
        <p:spPr>
          <a:xfrm>
            <a:off x="3359635" y="747476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44A1FA88-2D2C-2073-6C13-E637B56451DD}"/>
              </a:ext>
            </a:extLst>
          </p:cNvPr>
          <p:cNvCxnSpPr>
            <a:cxnSpLocks/>
            <a:stCxn id="60" idx="3"/>
            <a:endCxn id="56" idx="7"/>
          </p:cNvCxnSpPr>
          <p:nvPr/>
        </p:nvCxnSpPr>
        <p:spPr>
          <a:xfrm flipH="1">
            <a:off x="3310717" y="849759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6B90654-3306-1F4B-5C6F-70D0A4433C9C}"/>
              </a:ext>
            </a:extLst>
          </p:cNvPr>
          <p:cNvSpPr txBox="1"/>
          <p:nvPr/>
        </p:nvSpPr>
        <p:spPr>
          <a:xfrm>
            <a:off x="506154" y="1779048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326F3B7F-2495-1A7B-E19F-6D959C1F592B}"/>
              </a:ext>
            </a:extLst>
          </p:cNvPr>
          <p:cNvSpPr txBox="1"/>
          <p:nvPr/>
        </p:nvSpPr>
        <p:spPr>
          <a:xfrm>
            <a:off x="2258733" y="1772445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1899251-5139-2AAC-3942-9D5140B40F8C}"/>
              </a:ext>
            </a:extLst>
          </p:cNvPr>
          <p:cNvSpPr txBox="1"/>
          <p:nvPr/>
        </p:nvSpPr>
        <p:spPr>
          <a:xfrm>
            <a:off x="1007136" y="1924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Scoring methods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DC5AA697-3B4A-3B11-A33A-D365C9D672A1}"/>
              </a:ext>
            </a:extLst>
          </p:cNvPr>
          <p:cNvGrpSpPr>
            <a:grpSpLocks noChangeAspect="1"/>
          </p:cNvGrpSpPr>
          <p:nvPr/>
        </p:nvGrpSpPr>
        <p:grpSpPr>
          <a:xfrm>
            <a:off x="5088929" y="275151"/>
            <a:ext cx="2546068" cy="1688563"/>
            <a:chOff x="4354263" y="361166"/>
            <a:chExt cx="2882864" cy="1911927"/>
          </a:xfrm>
        </p:grpSpPr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119E15F4-BD6E-4DF2-0817-8D96F5064528}"/>
                </a:ext>
              </a:extLst>
            </p:cNvPr>
            <p:cNvSpPr/>
            <p:nvPr/>
          </p:nvSpPr>
          <p:spPr>
            <a:xfrm>
              <a:off x="5016911" y="55749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e2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BD8FEE99-BDCB-2C54-EEDE-793DF3D7E618}"/>
                </a:ext>
              </a:extLst>
            </p:cNvPr>
            <p:cNvSpPr/>
            <p:nvPr/>
          </p:nvSpPr>
          <p:spPr>
            <a:xfrm>
              <a:off x="4354263" y="108503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DD0E2544-5B4B-14AE-E68A-D1B22B5443C6}"/>
                </a:ext>
              </a:extLst>
            </p:cNvPr>
            <p:cNvSpPr/>
            <p:nvPr/>
          </p:nvSpPr>
          <p:spPr>
            <a:xfrm>
              <a:off x="4887850" y="1728190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e3</a:t>
              </a: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9F528F80-220F-2540-842E-5BAFCDD64AD2}"/>
                </a:ext>
              </a:extLst>
            </p:cNvPr>
            <p:cNvSpPr/>
            <p:nvPr/>
          </p:nvSpPr>
          <p:spPr>
            <a:xfrm>
              <a:off x="6059132" y="3611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e7</a:t>
              </a: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E08489CB-258C-6A48-252B-D3D767C1359A}"/>
                </a:ext>
              </a:extLst>
            </p:cNvPr>
            <p:cNvSpPr/>
            <p:nvPr/>
          </p:nvSpPr>
          <p:spPr>
            <a:xfrm>
              <a:off x="5843467" y="11048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C17077C9-BD8B-89A3-251C-13643015BD4F}"/>
                </a:ext>
              </a:extLst>
            </p:cNvPr>
            <p:cNvSpPr/>
            <p:nvPr/>
          </p:nvSpPr>
          <p:spPr>
            <a:xfrm>
              <a:off x="6015171" y="1751183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6E15E318-065F-2B42-5249-282977BE165D}"/>
                </a:ext>
              </a:extLst>
            </p:cNvPr>
            <p:cNvSpPr/>
            <p:nvPr/>
          </p:nvSpPr>
          <p:spPr>
            <a:xfrm>
              <a:off x="6815097" y="109494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B1F46FCF-9DD9-8769-3A32-C4B9A0D4235E}"/>
                </a:ext>
              </a:extLst>
            </p:cNvPr>
            <p:cNvCxnSpPr>
              <a:stCxn id="66" idx="6"/>
              <a:endCxn id="69" idx="2"/>
            </p:cNvCxnSpPr>
            <p:nvPr/>
          </p:nvCxnSpPr>
          <p:spPr>
            <a:xfrm flipV="1">
              <a:off x="5438941" y="572182"/>
              <a:ext cx="620191" cy="196328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9464225F-7098-8A14-AD2D-EB6B7F86390E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5438941" y="768510"/>
              <a:ext cx="404526" cy="547372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506857C5-ABD6-6536-04AD-09B465F7C04C}"/>
                </a:ext>
              </a:extLst>
            </p:cNvPr>
            <p:cNvCxnSpPr>
              <a:cxnSpLocks/>
              <a:stCxn id="67" idx="6"/>
              <a:endCxn id="70" idx="2"/>
            </p:cNvCxnSpPr>
            <p:nvPr/>
          </p:nvCxnSpPr>
          <p:spPr>
            <a:xfrm>
              <a:off x="4776293" y="1296048"/>
              <a:ext cx="1067174" cy="198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E10C4DCF-9A86-5932-9E0E-30CB2A23F0DC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4776293" y="1296048"/>
              <a:ext cx="1238878" cy="66615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0B2022C3-19FB-2A2C-874F-E6AB8B035ABC}"/>
                </a:ext>
              </a:extLst>
            </p:cNvPr>
            <p:cNvCxnSpPr>
              <a:cxnSpLocks/>
              <a:stCxn id="68" idx="6"/>
              <a:endCxn id="70" idx="2"/>
            </p:cNvCxnSpPr>
            <p:nvPr/>
          </p:nvCxnSpPr>
          <p:spPr>
            <a:xfrm flipV="1">
              <a:off x="5309880" y="1315882"/>
              <a:ext cx="533587" cy="62332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133287A-238F-D20F-2D88-95E85C85C194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>
              <a:off x="5309880" y="1939206"/>
              <a:ext cx="705291" cy="2299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79771736-B533-2346-5B08-76543678C93A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>
              <a:off x="6481162" y="572182"/>
              <a:ext cx="333935" cy="73378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25696D8-332F-A8C7-62A4-32C085D530E8}"/>
                </a:ext>
              </a:extLst>
            </p:cNvPr>
            <p:cNvCxnSpPr>
              <a:cxnSpLocks/>
              <a:stCxn id="70" idx="6"/>
              <a:endCxn id="72" idx="2"/>
            </p:cNvCxnSpPr>
            <p:nvPr/>
          </p:nvCxnSpPr>
          <p:spPr>
            <a:xfrm flipV="1">
              <a:off x="6265497" y="1305965"/>
              <a:ext cx="549600" cy="991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E566BF3-E788-2167-1F65-BE8C99651F7C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6437201" y="1305965"/>
              <a:ext cx="377896" cy="6562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15FA345-CAF7-3228-BC54-6F1F33A0A99E}"/>
                </a:ext>
              </a:extLst>
            </p:cNvPr>
            <p:cNvSpPr txBox="1"/>
            <p:nvPr/>
          </p:nvSpPr>
          <p:spPr>
            <a:xfrm>
              <a:off x="5077047" y="102761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D789A7D8-F937-F799-1C7D-44B3A21AFD69}"/>
                </a:ext>
              </a:extLst>
            </p:cNvPr>
            <p:cNvSpPr txBox="1"/>
            <p:nvPr/>
          </p:nvSpPr>
          <p:spPr>
            <a:xfrm>
              <a:off x="6261611" y="103668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C503E193-B89D-8312-EB05-B76DDF2EFFA7}"/>
                </a:ext>
              </a:extLst>
            </p:cNvPr>
            <p:cNvSpPr txBox="1"/>
            <p:nvPr/>
          </p:nvSpPr>
          <p:spPr>
            <a:xfrm>
              <a:off x="5112478" y="128832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3B891254-092B-8056-7255-2C20C45FC9FF}"/>
                </a:ext>
              </a:extLst>
            </p:cNvPr>
            <p:cNvSpPr txBox="1"/>
            <p:nvPr/>
          </p:nvSpPr>
          <p:spPr>
            <a:xfrm>
              <a:off x="5161914" y="1558639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F1A78779-1360-67F2-68F3-519D84462072}"/>
                </a:ext>
              </a:extLst>
            </p:cNvPr>
            <p:cNvSpPr txBox="1"/>
            <p:nvPr/>
          </p:nvSpPr>
          <p:spPr>
            <a:xfrm>
              <a:off x="5464974" y="196531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r4</a:t>
              </a:r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1D0C67F1-0BE9-2B5C-7936-BF63D6E5AAE6}"/>
                </a:ext>
              </a:extLst>
            </p:cNvPr>
            <p:cNvSpPr txBox="1"/>
            <p:nvPr/>
          </p:nvSpPr>
          <p:spPr>
            <a:xfrm>
              <a:off x="6553502" y="165261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E09DA8B3-2598-029E-C6A9-FC06981D9E58}"/>
                </a:ext>
              </a:extLst>
            </p:cNvPr>
            <p:cNvSpPr txBox="1"/>
            <p:nvPr/>
          </p:nvSpPr>
          <p:spPr>
            <a:xfrm>
              <a:off x="5570474" y="75660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F50405DC-C98E-15B9-608E-A993157A7CF6}"/>
                </a:ext>
              </a:extLst>
            </p:cNvPr>
            <p:cNvSpPr txBox="1"/>
            <p:nvPr/>
          </p:nvSpPr>
          <p:spPr>
            <a:xfrm>
              <a:off x="5528416" y="39937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r6</a:t>
              </a:r>
            </a:p>
          </p:txBody>
        </p: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0397BE8C-7042-AC2F-43AE-FC13F4CD269B}"/>
                </a:ext>
              </a:extLst>
            </p:cNvPr>
            <p:cNvSpPr txBox="1"/>
            <p:nvPr/>
          </p:nvSpPr>
          <p:spPr>
            <a:xfrm>
              <a:off x="6595368" y="60567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</p:grp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8A1F7221-3C09-F4E9-E234-D2AEAF9FCE35}"/>
              </a:ext>
            </a:extLst>
          </p:cNvPr>
          <p:cNvGrpSpPr>
            <a:grpSpLocks noChangeAspect="1"/>
          </p:cNvGrpSpPr>
          <p:nvPr/>
        </p:nvGrpSpPr>
        <p:grpSpPr>
          <a:xfrm>
            <a:off x="8101918" y="684153"/>
            <a:ext cx="2660013" cy="1065839"/>
            <a:chOff x="8101918" y="589691"/>
            <a:chExt cx="2895761" cy="1160301"/>
          </a:xfrm>
        </p:grpSpPr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2CF37846-5235-144D-C0BB-FFDFD6A55124}"/>
                </a:ext>
              </a:extLst>
            </p:cNvPr>
            <p:cNvSpPr/>
            <p:nvPr/>
          </p:nvSpPr>
          <p:spPr>
            <a:xfrm>
              <a:off x="8101918" y="64710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5EE12739-39A3-D391-CB00-22E7E2A1A8C7}"/>
                </a:ext>
              </a:extLst>
            </p:cNvPr>
            <p:cNvSpPr/>
            <p:nvPr/>
          </p:nvSpPr>
          <p:spPr>
            <a:xfrm>
              <a:off x="9594860" y="647105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117" name="Ovale 116">
              <a:extLst>
                <a:ext uri="{FF2B5EF4-FFF2-40B4-BE49-F238E27FC236}">
                  <a16:creationId xmlns:a16="http://schemas.microsoft.com/office/drawing/2014/main" id="{A41B5278-2DE7-76BC-0D1E-577406CE88E3}"/>
                </a:ext>
              </a:extLst>
            </p:cNvPr>
            <p:cNvSpPr/>
            <p:nvPr/>
          </p:nvSpPr>
          <p:spPr>
            <a:xfrm>
              <a:off x="10575649" y="64935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18" name="Connettore diritto 117">
              <a:extLst>
                <a:ext uri="{FF2B5EF4-FFF2-40B4-BE49-F238E27FC236}">
                  <a16:creationId xmlns:a16="http://schemas.microsoft.com/office/drawing/2014/main" id="{D08E25EA-BF36-58B9-4773-9B430D0AC1D5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 flipV="1">
              <a:off x="8523948" y="858121"/>
              <a:ext cx="1070912" cy="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diritto 118">
              <a:extLst>
                <a:ext uri="{FF2B5EF4-FFF2-40B4-BE49-F238E27FC236}">
                  <a16:creationId xmlns:a16="http://schemas.microsoft.com/office/drawing/2014/main" id="{3102F862-5342-218E-F757-C47AE7AD6393}"/>
                </a:ext>
              </a:extLst>
            </p:cNvPr>
            <p:cNvCxnSpPr>
              <a:cxnSpLocks/>
              <a:stCxn id="116" idx="6"/>
              <a:endCxn id="117" idx="2"/>
            </p:cNvCxnSpPr>
            <p:nvPr/>
          </p:nvCxnSpPr>
          <p:spPr>
            <a:xfrm>
              <a:off x="10016890" y="858121"/>
              <a:ext cx="558759" cy="224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F5FD3357-9B1F-7F7F-C898-0BDFF8EB52C7}"/>
                </a:ext>
              </a:extLst>
            </p:cNvPr>
            <p:cNvSpPr txBox="1"/>
            <p:nvPr/>
          </p:nvSpPr>
          <p:spPr>
            <a:xfrm>
              <a:off x="8824702" y="58969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F2F02F42-40CC-C0C3-EE3D-AB74D838B85F}"/>
                </a:ext>
              </a:extLst>
            </p:cNvPr>
            <p:cNvSpPr txBox="1"/>
            <p:nvPr/>
          </p:nvSpPr>
          <p:spPr>
            <a:xfrm>
              <a:off x="10009266" y="598760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92FB6E9B-C63A-F40C-80C6-AFEACD8F5A4E}"/>
                </a:ext>
              </a:extLst>
            </p:cNvPr>
            <p:cNvSpPr/>
            <p:nvPr/>
          </p:nvSpPr>
          <p:spPr>
            <a:xfrm>
              <a:off x="8108930" y="118491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B609537-E426-4403-3791-5F8EF87F1E3B}"/>
                </a:ext>
              </a:extLst>
            </p:cNvPr>
            <p:cNvSpPr/>
            <p:nvPr/>
          </p:nvSpPr>
          <p:spPr>
            <a:xfrm>
              <a:off x="9629434" y="118067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F5E92BDD-9FFC-CF84-2CF6-4B7B04BFCA37}"/>
                </a:ext>
              </a:extLst>
            </p:cNvPr>
            <p:cNvSpPr/>
            <p:nvPr/>
          </p:nvSpPr>
          <p:spPr>
            <a:xfrm>
              <a:off x="10569764" y="118097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26" name="Connettore diritto 125">
              <a:extLst>
                <a:ext uri="{FF2B5EF4-FFF2-40B4-BE49-F238E27FC236}">
                  <a16:creationId xmlns:a16="http://schemas.microsoft.com/office/drawing/2014/main" id="{AE04BEBD-AA63-B32F-FFD0-F695D5A62541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8530960" y="1391687"/>
              <a:ext cx="1098474" cy="4240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diritto 126">
              <a:extLst>
                <a:ext uri="{FF2B5EF4-FFF2-40B4-BE49-F238E27FC236}">
                  <a16:creationId xmlns:a16="http://schemas.microsoft.com/office/drawing/2014/main" id="{8A32421F-4D09-12D0-6F3C-E553177D1CF7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10051464" y="1391687"/>
              <a:ext cx="518300" cy="30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01F85C84-5735-65D0-9596-5D7AD7FB89F6}"/>
                </a:ext>
              </a:extLst>
            </p:cNvPr>
            <p:cNvSpPr txBox="1"/>
            <p:nvPr/>
          </p:nvSpPr>
          <p:spPr>
            <a:xfrm>
              <a:off x="8867145" y="138820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70BC267-3A93-6473-BF94-DB131342CEC2}"/>
                </a:ext>
              </a:extLst>
            </p:cNvPr>
            <p:cNvSpPr txBox="1"/>
            <p:nvPr/>
          </p:nvSpPr>
          <p:spPr>
            <a:xfrm flipH="1">
              <a:off x="10078780" y="1442215"/>
              <a:ext cx="377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</p:grp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0658F2DB-9279-44DC-CAC7-BE59DEB30080}"/>
              </a:ext>
            </a:extLst>
          </p:cNvPr>
          <p:cNvSpPr txBox="1"/>
          <p:nvPr/>
        </p:nvSpPr>
        <p:spPr>
          <a:xfrm>
            <a:off x="8683208" y="1738621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7645D7BB-39F8-2ADC-AF9B-0BDDD6A906F0}"/>
              </a:ext>
            </a:extLst>
          </p:cNvPr>
          <p:cNvSpPr/>
          <p:nvPr/>
        </p:nvSpPr>
        <p:spPr>
          <a:xfrm>
            <a:off x="576683" y="2926666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e 138">
            <a:extLst>
              <a:ext uri="{FF2B5EF4-FFF2-40B4-BE49-F238E27FC236}">
                <a16:creationId xmlns:a16="http://schemas.microsoft.com/office/drawing/2014/main" id="{5EFBC04A-285F-151D-D281-831E2467EA28}"/>
              </a:ext>
            </a:extLst>
          </p:cNvPr>
          <p:cNvSpPr/>
          <p:nvPr/>
        </p:nvSpPr>
        <p:spPr>
          <a:xfrm>
            <a:off x="308524" y="3214894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F698ACD1-5437-CFD2-EF10-40127DA89CA3}"/>
              </a:ext>
            </a:extLst>
          </p:cNvPr>
          <p:cNvSpPr/>
          <p:nvPr/>
        </p:nvSpPr>
        <p:spPr>
          <a:xfrm>
            <a:off x="524455" y="3566292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e 140">
            <a:extLst>
              <a:ext uri="{FF2B5EF4-FFF2-40B4-BE49-F238E27FC236}">
                <a16:creationId xmlns:a16="http://schemas.microsoft.com/office/drawing/2014/main" id="{33CA59F6-2A52-CA85-271B-B409EBEA1F81}"/>
              </a:ext>
            </a:extLst>
          </p:cNvPr>
          <p:cNvSpPr/>
          <p:nvPr/>
        </p:nvSpPr>
        <p:spPr>
          <a:xfrm>
            <a:off x="998447" y="2819400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e 141">
            <a:extLst>
              <a:ext uri="{FF2B5EF4-FFF2-40B4-BE49-F238E27FC236}">
                <a16:creationId xmlns:a16="http://schemas.microsoft.com/office/drawing/2014/main" id="{9FF1F345-0F3A-135B-A5D9-050F97BECDB0}"/>
              </a:ext>
            </a:extLst>
          </p:cNvPr>
          <p:cNvSpPr/>
          <p:nvPr/>
        </p:nvSpPr>
        <p:spPr>
          <a:xfrm>
            <a:off x="911172" y="3225731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e 142">
            <a:extLst>
              <a:ext uri="{FF2B5EF4-FFF2-40B4-BE49-F238E27FC236}">
                <a16:creationId xmlns:a16="http://schemas.microsoft.com/office/drawing/2014/main" id="{D4F7D361-BE6B-6FC4-AD0F-20232F8B4EC0}"/>
              </a:ext>
            </a:extLst>
          </p:cNvPr>
          <p:cNvSpPr/>
          <p:nvPr/>
        </p:nvSpPr>
        <p:spPr>
          <a:xfrm>
            <a:off x="980657" y="3578855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22F5A39E-A12E-3572-8A31-5E2134BB2E20}"/>
              </a:ext>
            </a:extLst>
          </p:cNvPr>
          <p:cNvSpPr/>
          <p:nvPr/>
        </p:nvSpPr>
        <p:spPr>
          <a:xfrm>
            <a:off x="1304370" y="3220312"/>
            <a:ext cx="170786" cy="2305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Connettore diritto 144">
            <a:extLst>
              <a:ext uri="{FF2B5EF4-FFF2-40B4-BE49-F238E27FC236}">
                <a16:creationId xmlns:a16="http://schemas.microsoft.com/office/drawing/2014/main" id="{2F39AB75-1C03-BFB1-BD83-C4CD9C528456}"/>
              </a:ext>
            </a:extLst>
          </p:cNvPr>
          <p:cNvCxnSpPr>
            <a:stCxn id="138" idx="6"/>
            <a:endCxn id="141" idx="2"/>
          </p:cNvCxnSpPr>
          <p:nvPr/>
        </p:nvCxnSpPr>
        <p:spPr>
          <a:xfrm flipV="1">
            <a:off x="747469" y="2934691"/>
            <a:ext cx="250978" cy="107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34AFA99A-3926-2FE0-6099-814AE1096C87}"/>
              </a:ext>
            </a:extLst>
          </p:cNvPr>
          <p:cNvCxnSpPr>
            <a:cxnSpLocks/>
            <a:stCxn id="138" idx="6"/>
            <a:endCxn id="142" idx="2"/>
          </p:cNvCxnSpPr>
          <p:nvPr/>
        </p:nvCxnSpPr>
        <p:spPr>
          <a:xfrm>
            <a:off x="747469" y="3041958"/>
            <a:ext cx="163703" cy="299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4687AA51-DE2C-A989-2A07-E0D65ED74830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>
            <a:off x="479310" y="3330185"/>
            <a:ext cx="431862" cy="1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diritto 147">
            <a:extLst>
              <a:ext uri="{FF2B5EF4-FFF2-40B4-BE49-F238E27FC236}">
                <a16:creationId xmlns:a16="http://schemas.microsoft.com/office/drawing/2014/main" id="{E3A18FAA-1B08-203A-6292-632B0C77B1C5}"/>
              </a:ext>
            </a:extLst>
          </p:cNvPr>
          <p:cNvCxnSpPr>
            <a:cxnSpLocks/>
            <a:stCxn id="139" idx="6"/>
            <a:endCxn id="143" idx="2"/>
          </p:cNvCxnSpPr>
          <p:nvPr/>
        </p:nvCxnSpPr>
        <p:spPr>
          <a:xfrm>
            <a:off x="479310" y="3330185"/>
            <a:ext cx="501347" cy="36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diritto 148">
            <a:extLst>
              <a:ext uri="{FF2B5EF4-FFF2-40B4-BE49-F238E27FC236}">
                <a16:creationId xmlns:a16="http://schemas.microsoft.com/office/drawing/2014/main" id="{9DAC1614-526B-6783-A407-F7E00748B254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 flipV="1">
            <a:off x="695241" y="3341022"/>
            <a:ext cx="215931" cy="340562"/>
          </a:xfrm>
          <a:prstGeom prst="lin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diritto 149">
            <a:extLst>
              <a:ext uri="{FF2B5EF4-FFF2-40B4-BE49-F238E27FC236}">
                <a16:creationId xmlns:a16="http://schemas.microsoft.com/office/drawing/2014/main" id="{D92F11E0-103E-4685-C6C5-9FF00B9E264E}"/>
              </a:ext>
            </a:extLst>
          </p:cNvPr>
          <p:cNvCxnSpPr>
            <a:cxnSpLocks/>
            <a:stCxn id="140" idx="6"/>
            <a:endCxn id="143" idx="2"/>
          </p:cNvCxnSpPr>
          <p:nvPr/>
        </p:nvCxnSpPr>
        <p:spPr>
          <a:xfrm>
            <a:off x="695241" y="3681584"/>
            <a:ext cx="285416" cy="125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diritto 150">
            <a:extLst>
              <a:ext uri="{FF2B5EF4-FFF2-40B4-BE49-F238E27FC236}">
                <a16:creationId xmlns:a16="http://schemas.microsoft.com/office/drawing/2014/main" id="{2FA9C47B-9155-D44D-ACE1-5F1C2F51EC42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1169234" y="2934691"/>
            <a:ext cx="135136" cy="4009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11CC159E-A2DA-40D5-4C30-2007D82D6667}"/>
              </a:ext>
            </a:extLst>
          </p:cNvPr>
          <p:cNvCxnSpPr>
            <a:cxnSpLocks/>
            <a:stCxn id="142" idx="6"/>
            <a:endCxn id="144" idx="2"/>
          </p:cNvCxnSpPr>
          <p:nvPr/>
        </p:nvCxnSpPr>
        <p:spPr>
          <a:xfrm flipV="1">
            <a:off x="1081959" y="3335604"/>
            <a:ext cx="222411" cy="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diritto 152">
            <a:extLst>
              <a:ext uri="{FF2B5EF4-FFF2-40B4-BE49-F238E27FC236}">
                <a16:creationId xmlns:a16="http://schemas.microsoft.com/office/drawing/2014/main" id="{69F5BD35-EBBB-CA4C-7C36-FFF78F69C077}"/>
              </a:ext>
            </a:extLst>
          </p:cNvPr>
          <p:cNvCxnSpPr>
            <a:cxnSpLocks/>
            <a:stCxn id="143" idx="6"/>
            <a:endCxn id="144" idx="2"/>
          </p:cNvCxnSpPr>
          <p:nvPr/>
        </p:nvCxnSpPr>
        <p:spPr>
          <a:xfrm flipV="1">
            <a:off x="1151443" y="3335604"/>
            <a:ext cx="152926" cy="358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mbo 153">
            <a:extLst>
              <a:ext uri="{FF2B5EF4-FFF2-40B4-BE49-F238E27FC236}">
                <a16:creationId xmlns:a16="http://schemas.microsoft.com/office/drawing/2014/main" id="{993B01C2-73EE-B574-BA87-05AE594C6670}"/>
              </a:ext>
            </a:extLst>
          </p:cNvPr>
          <p:cNvSpPr/>
          <p:nvPr/>
        </p:nvSpPr>
        <p:spPr>
          <a:xfrm>
            <a:off x="2274380" y="299514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mbo 154">
            <a:extLst>
              <a:ext uri="{FF2B5EF4-FFF2-40B4-BE49-F238E27FC236}">
                <a16:creationId xmlns:a16="http://schemas.microsoft.com/office/drawing/2014/main" id="{B73DA5AF-B229-01D7-B9B0-E6906C9A0350}"/>
              </a:ext>
            </a:extLst>
          </p:cNvPr>
          <p:cNvSpPr/>
          <p:nvPr/>
        </p:nvSpPr>
        <p:spPr>
          <a:xfrm>
            <a:off x="2541810" y="2725378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mbo 155">
            <a:extLst>
              <a:ext uri="{FF2B5EF4-FFF2-40B4-BE49-F238E27FC236}">
                <a16:creationId xmlns:a16="http://schemas.microsoft.com/office/drawing/2014/main" id="{E3B9E01D-174D-D391-1B5D-684A1CB247D4}"/>
              </a:ext>
            </a:extLst>
          </p:cNvPr>
          <p:cNvSpPr/>
          <p:nvPr/>
        </p:nvSpPr>
        <p:spPr>
          <a:xfrm>
            <a:off x="2188410" y="3456313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ombo 156">
            <a:extLst>
              <a:ext uri="{FF2B5EF4-FFF2-40B4-BE49-F238E27FC236}">
                <a16:creationId xmlns:a16="http://schemas.microsoft.com/office/drawing/2014/main" id="{74A4035B-36AE-6A8F-5121-919F58C8C9FF}"/>
              </a:ext>
            </a:extLst>
          </p:cNvPr>
          <p:cNvSpPr/>
          <p:nvPr/>
        </p:nvSpPr>
        <p:spPr>
          <a:xfrm>
            <a:off x="2810548" y="299785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Connettore diritto 157">
            <a:extLst>
              <a:ext uri="{FF2B5EF4-FFF2-40B4-BE49-F238E27FC236}">
                <a16:creationId xmlns:a16="http://schemas.microsoft.com/office/drawing/2014/main" id="{4A0F1E01-1A7F-5D00-944E-69540BAFB779}"/>
              </a:ext>
            </a:extLst>
          </p:cNvPr>
          <p:cNvCxnSpPr>
            <a:cxnSpLocks/>
          </p:cNvCxnSpPr>
          <p:nvPr/>
        </p:nvCxnSpPr>
        <p:spPr>
          <a:xfrm flipV="1">
            <a:off x="2420155" y="2922192"/>
            <a:ext cx="146666" cy="106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diritto 158">
            <a:extLst>
              <a:ext uri="{FF2B5EF4-FFF2-40B4-BE49-F238E27FC236}">
                <a16:creationId xmlns:a16="http://schemas.microsoft.com/office/drawing/2014/main" id="{A937FB54-BE41-335F-9C71-CC617AFE1BED}"/>
              </a:ext>
            </a:extLst>
          </p:cNvPr>
          <p:cNvCxnSpPr>
            <a:cxnSpLocks/>
          </p:cNvCxnSpPr>
          <p:nvPr/>
        </p:nvCxnSpPr>
        <p:spPr>
          <a:xfrm flipH="1">
            <a:off x="2273803" y="3225731"/>
            <a:ext cx="85970" cy="230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diritto 159">
            <a:extLst>
              <a:ext uri="{FF2B5EF4-FFF2-40B4-BE49-F238E27FC236}">
                <a16:creationId xmlns:a16="http://schemas.microsoft.com/office/drawing/2014/main" id="{5098D1A0-C3A4-4904-355B-F7084395E189}"/>
              </a:ext>
            </a:extLst>
          </p:cNvPr>
          <p:cNvCxnSpPr>
            <a:cxnSpLocks/>
          </p:cNvCxnSpPr>
          <p:nvPr/>
        </p:nvCxnSpPr>
        <p:spPr>
          <a:xfrm>
            <a:off x="2687585" y="2922192"/>
            <a:ext cx="147974" cy="109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ombo 176">
            <a:extLst>
              <a:ext uri="{FF2B5EF4-FFF2-40B4-BE49-F238E27FC236}">
                <a16:creationId xmlns:a16="http://schemas.microsoft.com/office/drawing/2014/main" id="{412720B6-7147-C880-CF1D-8F56BAC8D12E}"/>
              </a:ext>
            </a:extLst>
          </p:cNvPr>
          <p:cNvSpPr/>
          <p:nvPr/>
        </p:nvSpPr>
        <p:spPr>
          <a:xfrm>
            <a:off x="2441879" y="3445476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Connettore diritto 177">
            <a:extLst>
              <a:ext uri="{FF2B5EF4-FFF2-40B4-BE49-F238E27FC236}">
                <a16:creationId xmlns:a16="http://schemas.microsoft.com/office/drawing/2014/main" id="{E463C026-0AA7-2B35-5EB4-129398CE4242}"/>
              </a:ext>
            </a:extLst>
          </p:cNvPr>
          <p:cNvCxnSpPr>
            <a:cxnSpLocks/>
          </p:cNvCxnSpPr>
          <p:nvPr/>
        </p:nvCxnSpPr>
        <p:spPr>
          <a:xfrm>
            <a:off x="2359773" y="3225731"/>
            <a:ext cx="167499" cy="219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6B743675-77CB-7941-740D-8CF702A4A8F3}"/>
              </a:ext>
            </a:extLst>
          </p:cNvPr>
          <p:cNvSpPr/>
          <p:nvPr/>
        </p:nvSpPr>
        <p:spPr>
          <a:xfrm>
            <a:off x="2161424" y="3746287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ttangolo 188">
            <a:extLst>
              <a:ext uri="{FF2B5EF4-FFF2-40B4-BE49-F238E27FC236}">
                <a16:creationId xmlns:a16="http://schemas.microsoft.com/office/drawing/2014/main" id="{7FCB73DA-A7CC-E71F-AA6E-3347106C9FEC}"/>
              </a:ext>
            </a:extLst>
          </p:cNvPr>
          <p:cNvSpPr/>
          <p:nvPr/>
        </p:nvSpPr>
        <p:spPr>
          <a:xfrm>
            <a:off x="2421345" y="3746287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ttangolo 189">
            <a:extLst>
              <a:ext uri="{FF2B5EF4-FFF2-40B4-BE49-F238E27FC236}">
                <a16:creationId xmlns:a16="http://schemas.microsoft.com/office/drawing/2014/main" id="{7596DD82-D116-A229-E4A4-7F3B6A85C3D3}"/>
              </a:ext>
            </a:extLst>
          </p:cNvPr>
          <p:cNvSpPr/>
          <p:nvPr/>
        </p:nvSpPr>
        <p:spPr>
          <a:xfrm>
            <a:off x="2804238" y="3279598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43E72609-E072-D63C-3A36-1C3188B4A11C}"/>
              </a:ext>
            </a:extLst>
          </p:cNvPr>
          <p:cNvSpPr txBox="1"/>
          <p:nvPr/>
        </p:nvSpPr>
        <p:spPr>
          <a:xfrm>
            <a:off x="2450455" y="2462773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</a:t>
            </a:r>
          </a:p>
        </p:txBody>
      </p:sp>
      <p:sp>
        <p:nvSpPr>
          <p:cNvPr id="193" name="CasellaDiTesto 192">
            <a:extLst>
              <a:ext uri="{FF2B5EF4-FFF2-40B4-BE49-F238E27FC236}">
                <a16:creationId xmlns:a16="http://schemas.microsoft.com/office/drawing/2014/main" id="{46277C9A-536E-A649-D948-6F7F82B94FF4}"/>
              </a:ext>
            </a:extLst>
          </p:cNvPr>
          <p:cNvSpPr txBox="1"/>
          <p:nvPr/>
        </p:nvSpPr>
        <p:spPr>
          <a:xfrm>
            <a:off x="1967460" y="2934691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</a:t>
            </a:r>
          </a:p>
        </p:txBody>
      </p:sp>
      <p:sp>
        <p:nvSpPr>
          <p:cNvPr id="194" name="CasellaDiTesto 193">
            <a:extLst>
              <a:ext uri="{FF2B5EF4-FFF2-40B4-BE49-F238E27FC236}">
                <a16:creationId xmlns:a16="http://schemas.microsoft.com/office/drawing/2014/main" id="{1AF2DC0B-9893-3188-DD93-9741FAF6E1DA}"/>
              </a:ext>
            </a:extLst>
          </p:cNvPr>
          <p:cNvSpPr txBox="1"/>
          <p:nvPr/>
        </p:nvSpPr>
        <p:spPr>
          <a:xfrm>
            <a:off x="2935614" y="2941436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</a:t>
            </a:r>
          </a:p>
        </p:txBody>
      </p:sp>
      <p:sp>
        <p:nvSpPr>
          <p:cNvPr id="195" name="CasellaDiTesto 194">
            <a:extLst>
              <a:ext uri="{FF2B5EF4-FFF2-40B4-BE49-F238E27FC236}">
                <a16:creationId xmlns:a16="http://schemas.microsoft.com/office/drawing/2014/main" id="{074FCD6A-ADBD-D7DE-DE4E-A3BDF26D004C}"/>
              </a:ext>
            </a:extLst>
          </p:cNvPr>
          <p:cNvSpPr txBox="1"/>
          <p:nvPr/>
        </p:nvSpPr>
        <p:spPr>
          <a:xfrm>
            <a:off x="1904848" y="3408530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r4</a:t>
            </a:r>
          </a:p>
        </p:txBody>
      </p:sp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D32CC5F0-7251-CE3A-2664-668FCF8B6104}"/>
              </a:ext>
            </a:extLst>
          </p:cNvPr>
          <p:cNvSpPr txBox="1"/>
          <p:nvPr/>
        </p:nvSpPr>
        <p:spPr>
          <a:xfrm>
            <a:off x="2568504" y="340308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r5</a:t>
            </a:r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550BE11E-D96E-770A-0F90-16B2475C2F19}"/>
              </a:ext>
            </a:extLst>
          </p:cNvPr>
          <p:cNvSpPr txBox="1"/>
          <p:nvPr/>
        </p:nvSpPr>
        <p:spPr>
          <a:xfrm>
            <a:off x="3713198" y="2849471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r4</a:t>
            </a:r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7E62E6F3-DAF7-D7EF-4C73-F21FE8536D57}"/>
              </a:ext>
            </a:extLst>
          </p:cNvPr>
          <p:cNvSpPr txBox="1"/>
          <p:nvPr/>
        </p:nvSpPr>
        <p:spPr>
          <a:xfrm>
            <a:off x="3713198" y="3070452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r5</a:t>
            </a:r>
          </a:p>
        </p:txBody>
      </p:sp>
      <p:sp>
        <p:nvSpPr>
          <p:cNvPr id="199" name="CasellaDiTesto 198">
            <a:extLst>
              <a:ext uri="{FF2B5EF4-FFF2-40B4-BE49-F238E27FC236}">
                <a16:creationId xmlns:a16="http://schemas.microsoft.com/office/drawing/2014/main" id="{469A534A-076F-719E-29D7-3CBFD0A55012}"/>
              </a:ext>
            </a:extLst>
          </p:cNvPr>
          <p:cNvSpPr txBox="1"/>
          <p:nvPr/>
        </p:nvSpPr>
        <p:spPr>
          <a:xfrm>
            <a:off x="3713198" y="3284297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r3</a:t>
            </a:r>
          </a:p>
        </p:txBody>
      </p:sp>
      <p:sp>
        <p:nvSpPr>
          <p:cNvPr id="200" name="Rettangolo 199">
            <a:extLst>
              <a:ext uri="{FF2B5EF4-FFF2-40B4-BE49-F238E27FC236}">
                <a16:creationId xmlns:a16="http://schemas.microsoft.com/office/drawing/2014/main" id="{FB30FFFB-659A-F05C-6455-27A205FE51A7}"/>
              </a:ext>
            </a:extLst>
          </p:cNvPr>
          <p:cNvSpPr/>
          <p:nvPr/>
        </p:nvSpPr>
        <p:spPr>
          <a:xfrm>
            <a:off x="3533775" y="3405726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tangolo 200">
            <a:extLst>
              <a:ext uri="{FF2B5EF4-FFF2-40B4-BE49-F238E27FC236}">
                <a16:creationId xmlns:a16="http://schemas.microsoft.com/office/drawing/2014/main" id="{F54A978D-7B88-102B-60DA-1EAA4EAD1EB3}"/>
              </a:ext>
            </a:extLst>
          </p:cNvPr>
          <p:cNvSpPr/>
          <p:nvPr/>
        </p:nvSpPr>
        <p:spPr>
          <a:xfrm>
            <a:off x="3532439" y="3198565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tangolo 201">
            <a:extLst>
              <a:ext uri="{FF2B5EF4-FFF2-40B4-BE49-F238E27FC236}">
                <a16:creationId xmlns:a16="http://schemas.microsoft.com/office/drawing/2014/main" id="{0FD90BFD-37C5-F274-835F-0E671C2ACF14}"/>
              </a:ext>
            </a:extLst>
          </p:cNvPr>
          <p:cNvSpPr/>
          <p:nvPr/>
        </p:nvSpPr>
        <p:spPr>
          <a:xfrm>
            <a:off x="3534332" y="2982199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A1EF5F4C-194B-ABB3-4813-79B9CE8CE9E1}"/>
              </a:ext>
            </a:extLst>
          </p:cNvPr>
          <p:cNvGrpSpPr/>
          <p:nvPr/>
        </p:nvGrpSpPr>
        <p:grpSpPr>
          <a:xfrm>
            <a:off x="5106003" y="2710434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206" name="Ovale 205">
              <a:extLst>
                <a:ext uri="{FF2B5EF4-FFF2-40B4-BE49-F238E27FC236}">
                  <a16:creationId xmlns:a16="http://schemas.microsoft.com/office/drawing/2014/main" id="{DE48C94B-CA5F-1822-F9AE-89FF60160522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e 206">
              <a:extLst>
                <a:ext uri="{FF2B5EF4-FFF2-40B4-BE49-F238E27FC236}">
                  <a16:creationId xmlns:a16="http://schemas.microsoft.com/office/drawing/2014/main" id="{B2308E2F-3B72-E8B9-78EA-A7D32A67EF93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84C06199-91AA-EA30-CF76-6FDEB934D3E1}"/>
                </a:ext>
              </a:extLst>
            </p:cNvPr>
            <p:cNvCxnSpPr>
              <a:stCxn id="206" idx="4"/>
              <a:endCxn id="20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9F003F28-985C-4D99-277E-84C6F56EC9CE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e 209">
              <a:extLst>
                <a:ext uri="{FF2B5EF4-FFF2-40B4-BE49-F238E27FC236}">
                  <a16:creationId xmlns:a16="http://schemas.microsoft.com/office/drawing/2014/main" id="{D15519B0-1B5F-9855-8EA3-05EE037755D8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1AEC20FC-97CD-5707-C0AD-E44D53DC7D31}"/>
                </a:ext>
              </a:extLst>
            </p:cNvPr>
            <p:cNvCxnSpPr>
              <a:stCxn id="209" idx="4"/>
              <a:endCxn id="210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e 211">
              <a:extLst>
                <a:ext uri="{FF2B5EF4-FFF2-40B4-BE49-F238E27FC236}">
                  <a16:creationId xmlns:a16="http://schemas.microsoft.com/office/drawing/2014/main" id="{A6558345-DA40-4840-F838-B47E3E926BD4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Connettore diritto 212">
              <a:extLst>
                <a:ext uri="{FF2B5EF4-FFF2-40B4-BE49-F238E27FC236}">
                  <a16:creationId xmlns:a16="http://schemas.microsoft.com/office/drawing/2014/main" id="{F61FB68E-5945-1D4E-6D51-99F88C222253}"/>
                </a:ext>
              </a:extLst>
            </p:cNvPr>
            <p:cNvCxnSpPr>
              <a:cxnSpLocks/>
              <a:stCxn id="212" idx="2"/>
              <a:endCxn id="20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diritto 213">
              <a:extLst>
                <a:ext uri="{FF2B5EF4-FFF2-40B4-BE49-F238E27FC236}">
                  <a16:creationId xmlns:a16="http://schemas.microsoft.com/office/drawing/2014/main" id="{EE3E7F11-5386-E892-BA3B-E39118618A82}"/>
                </a:ext>
              </a:extLst>
            </p:cNvPr>
            <p:cNvCxnSpPr>
              <a:cxnSpLocks/>
              <a:stCxn id="212" idx="6"/>
              <a:endCxn id="209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e 214">
              <a:extLst>
                <a:ext uri="{FF2B5EF4-FFF2-40B4-BE49-F238E27FC236}">
                  <a16:creationId xmlns:a16="http://schemas.microsoft.com/office/drawing/2014/main" id="{98CABA61-027F-B4B3-FDAD-EF31DC801FEF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BC0A35D5-53A0-3A8B-C78A-80C334686075}"/>
                </a:ext>
              </a:extLst>
            </p:cNvPr>
            <p:cNvCxnSpPr>
              <a:cxnSpLocks/>
              <a:stCxn id="215" idx="2"/>
              <a:endCxn id="20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A3D0021E-346A-D26B-A94C-F4886B3F4A26}"/>
                </a:ext>
              </a:extLst>
            </p:cNvPr>
            <p:cNvCxnSpPr>
              <a:cxnSpLocks/>
              <a:stCxn id="215" idx="6"/>
              <a:endCxn id="210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E314E91D-6B1D-D6D6-C0E8-AD211FF60827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AD1394F0-9550-55DB-B48D-43B96F8DEDD0}"/>
                </a:ext>
              </a:extLst>
            </p:cNvPr>
            <p:cNvCxnSpPr>
              <a:cxnSpLocks/>
              <a:stCxn id="215" idx="4"/>
              <a:endCxn id="218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135441DB-F2E2-E83D-27B2-1DE98FC5179A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FE85ABAD-F421-AF08-E34D-6343415286A8}"/>
                </a:ext>
              </a:extLst>
            </p:cNvPr>
            <p:cNvCxnSpPr>
              <a:cxnSpLocks/>
              <a:stCxn id="220" idx="4"/>
              <a:endCxn id="212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e 221">
              <a:extLst>
                <a:ext uri="{FF2B5EF4-FFF2-40B4-BE49-F238E27FC236}">
                  <a16:creationId xmlns:a16="http://schemas.microsoft.com/office/drawing/2014/main" id="{FBD266AB-90FB-CC6E-3A4A-E7831C63C74A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Connettore diritto 222">
              <a:extLst>
                <a:ext uri="{FF2B5EF4-FFF2-40B4-BE49-F238E27FC236}">
                  <a16:creationId xmlns:a16="http://schemas.microsoft.com/office/drawing/2014/main" id="{C00C3343-4799-2361-8A88-24F65B8E6E23}"/>
                </a:ext>
              </a:extLst>
            </p:cNvPr>
            <p:cNvCxnSpPr>
              <a:cxnSpLocks/>
              <a:stCxn id="207" idx="3"/>
              <a:endCxn id="222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e 223">
              <a:extLst>
                <a:ext uri="{FF2B5EF4-FFF2-40B4-BE49-F238E27FC236}">
                  <a16:creationId xmlns:a16="http://schemas.microsoft.com/office/drawing/2014/main" id="{A2EF36A3-2D2D-5B99-2316-DDD9DD47417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E7E38C19-B768-8D97-4CC2-87FC26146095}"/>
                </a:ext>
              </a:extLst>
            </p:cNvPr>
            <p:cNvCxnSpPr>
              <a:cxnSpLocks/>
              <a:stCxn id="224" idx="5"/>
              <a:endCxn id="20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e 225">
              <a:extLst>
                <a:ext uri="{FF2B5EF4-FFF2-40B4-BE49-F238E27FC236}">
                  <a16:creationId xmlns:a16="http://schemas.microsoft.com/office/drawing/2014/main" id="{E321FF76-8537-8B0D-B225-DE36049AB818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e 226">
              <a:extLst>
                <a:ext uri="{FF2B5EF4-FFF2-40B4-BE49-F238E27FC236}">
                  <a16:creationId xmlns:a16="http://schemas.microsoft.com/office/drawing/2014/main" id="{4347FDE9-3C9F-C091-0A09-CCEA2E04576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E19B622-52BB-3123-C18B-C512E71B8A33}"/>
                </a:ext>
              </a:extLst>
            </p:cNvPr>
            <p:cNvCxnSpPr>
              <a:cxnSpLocks/>
              <a:stCxn id="226" idx="3"/>
              <a:endCxn id="227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e 228">
              <a:extLst>
                <a:ext uri="{FF2B5EF4-FFF2-40B4-BE49-F238E27FC236}">
                  <a16:creationId xmlns:a16="http://schemas.microsoft.com/office/drawing/2014/main" id="{47CAEBFF-2DE3-7715-A96C-254DA4398E60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C449D36A-68E1-6EB9-B3F4-3D33650C0E5A}"/>
                </a:ext>
              </a:extLst>
            </p:cNvPr>
            <p:cNvCxnSpPr>
              <a:cxnSpLocks/>
              <a:stCxn id="229" idx="6"/>
              <a:endCxn id="226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A97D07B5-E0B2-6B67-69E6-64CA4C43D33B}"/>
                </a:ext>
              </a:extLst>
            </p:cNvPr>
            <p:cNvCxnSpPr>
              <a:cxnSpLocks/>
              <a:stCxn id="210" idx="6"/>
              <a:endCxn id="227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4FC1E557-D00C-0826-DE35-332872ABD1BA}"/>
                </a:ext>
              </a:extLst>
            </p:cNvPr>
            <p:cNvCxnSpPr>
              <a:cxnSpLocks/>
              <a:stCxn id="209" idx="6"/>
              <a:endCxn id="229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e 232">
              <a:extLst>
                <a:ext uri="{FF2B5EF4-FFF2-40B4-BE49-F238E27FC236}">
                  <a16:creationId xmlns:a16="http://schemas.microsoft.com/office/drawing/2014/main" id="{2F268841-AE4E-4C7E-73C4-EC23678F0D00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Connettore diritto 233">
              <a:extLst>
                <a:ext uri="{FF2B5EF4-FFF2-40B4-BE49-F238E27FC236}">
                  <a16:creationId xmlns:a16="http://schemas.microsoft.com/office/drawing/2014/main" id="{4C14324C-E98A-58B5-B652-3DA932CBD9A8}"/>
                </a:ext>
              </a:extLst>
            </p:cNvPr>
            <p:cNvCxnSpPr>
              <a:cxnSpLocks/>
              <a:stCxn id="233" idx="3"/>
              <a:endCxn id="229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Ovale 234">
            <a:extLst>
              <a:ext uri="{FF2B5EF4-FFF2-40B4-BE49-F238E27FC236}">
                <a16:creationId xmlns:a16="http://schemas.microsoft.com/office/drawing/2014/main" id="{53CD2C44-8F4B-B9B0-8B8B-FB4A8A0141B5}"/>
              </a:ext>
            </a:extLst>
          </p:cNvPr>
          <p:cNvSpPr/>
          <p:nvPr/>
        </p:nvSpPr>
        <p:spPr>
          <a:xfrm>
            <a:off x="7095262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e 235">
            <a:extLst>
              <a:ext uri="{FF2B5EF4-FFF2-40B4-BE49-F238E27FC236}">
                <a16:creationId xmlns:a16="http://schemas.microsoft.com/office/drawing/2014/main" id="{B257865B-87A7-F81E-DBD5-BF4F3020AD71}"/>
              </a:ext>
            </a:extLst>
          </p:cNvPr>
          <p:cNvSpPr/>
          <p:nvPr/>
        </p:nvSpPr>
        <p:spPr>
          <a:xfrm>
            <a:off x="7095262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Connettore diritto 236">
            <a:extLst>
              <a:ext uri="{FF2B5EF4-FFF2-40B4-BE49-F238E27FC236}">
                <a16:creationId xmlns:a16="http://schemas.microsoft.com/office/drawing/2014/main" id="{D260514E-5713-A2D4-F829-E668E178F38D}"/>
              </a:ext>
            </a:extLst>
          </p:cNvPr>
          <p:cNvCxnSpPr>
            <a:stCxn id="235" idx="4"/>
            <a:endCxn id="236" idx="0"/>
          </p:cNvCxnSpPr>
          <p:nvPr/>
        </p:nvCxnSpPr>
        <p:spPr>
          <a:xfrm>
            <a:off x="7164563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e 237">
            <a:extLst>
              <a:ext uri="{FF2B5EF4-FFF2-40B4-BE49-F238E27FC236}">
                <a16:creationId xmlns:a16="http://schemas.microsoft.com/office/drawing/2014/main" id="{AE5497B1-D9F4-BE87-3509-36BC63AC18A0}"/>
              </a:ext>
            </a:extLst>
          </p:cNvPr>
          <p:cNvSpPr/>
          <p:nvPr/>
        </p:nvSpPr>
        <p:spPr>
          <a:xfrm>
            <a:off x="7496800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e 238">
            <a:extLst>
              <a:ext uri="{FF2B5EF4-FFF2-40B4-BE49-F238E27FC236}">
                <a16:creationId xmlns:a16="http://schemas.microsoft.com/office/drawing/2014/main" id="{25E96DDE-E6CB-7FC4-1DDB-EAA62652FA03}"/>
              </a:ext>
            </a:extLst>
          </p:cNvPr>
          <p:cNvSpPr/>
          <p:nvPr/>
        </p:nvSpPr>
        <p:spPr>
          <a:xfrm>
            <a:off x="7496800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Connettore diritto 239">
            <a:extLst>
              <a:ext uri="{FF2B5EF4-FFF2-40B4-BE49-F238E27FC236}">
                <a16:creationId xmlns:a16="http://schemas.microsoft.com/office/drawing/2014/main" id="{26BE04DB-BBFB-9131-8BE1-B9FE3E030E2B}"/>
              </a:ext>
            </a:extLst>
          </p:cNvPr>
          <p:cNvCxnSpPr>
            <a:stCxn id="238" idx="4"/>
            <a:endCxn id="239" idx="0"/>
          </p:cNvCxnSpPr>
          <p:nvPr/>
        </p:nvCxnSpPr>
        <p:spPr>
          <a:xfrm>
            <a:off x="7566101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e 240">
            <a:extLst>
              <a:ext uri="{FF2B5EF4-FFF2-40B4-BE49-F238E27FC236}">
                <a16:creationId xmlns:a16="http://schemas.microsoft.com/office/drawing/2014/main" id="{CB612719-BB14-42AA-4DE6-CFBA840F451F}"/>
              </a:ext>
            </a:extLst>
          </p:cNvPr>
          <p:cNvSpPr/>
          <p:nvPr/>
        </p:nvSpPr>
        <p:spPr>
          <a:xfrm>
            <a:off x="7303165" y="292373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Connettore diritto 241">
            <a:extLst>
              <a:ext uri="{FF2B5EF4-FFF2-40B4-BE49-F238E27FC236}">
                <a16:creationId xmlns:a16="http://schemas.microsoft.com/office/drawing/2014/main" id="{0DFD8077-5734-AB4A-BC1D-8E25A3F43F89}"/>
              </a:ext>
            </a:extLst>
          </p:cNvPr>
          <p:cNvCxnSpPr>
            <a:cxnSpLocks/>
            <a:stCxn id="241" idx="2"/>
            <a:endCxn id="235" idx="7"/>
          </p:cNvCxnSpPr>
          <p:nvPr/>
        </p:nvCxnSpPr>
        <p:spPr>
          <a:xfrm flipH="1">
            <a:off x="7213566" y="2983650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ttore diritto 242">
            <a:extLst>
              <a:ext uri="{FF2B5EF4-FFF2-40B4-BE49-F238E27FC236}">
                <a16:creationId xmlns:a16="http://schemas.microsoft.com/office/drawing/2014/main" id="{AC092E06-12B1-702B-5289-253E8CB8029F}"/>
              </a:ext>
            </a:extLst>
          </p:cNvPr>
          <p:cNvCxnSpPr>
            <a:cxnSpLocks/>
            <a:stCxn id="241" idx="6"/>
            <a:endCxn id="238" idx="1"/>
          </p:cNvCxnSpPr>
          <p:nvPr/>
        </p:nvCxnSpPr>
        <p:spPr>
          <a:xfrm>
            <a:off x="7441767" y="2983650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e 243">
            <a:extLst>
              <a:ext uri="{FF2B5EF4-FFF2-40B4-BE49-F238E27FC236}">
                <a16:creationId xmlns:a16="http://schemas.microsoft.com/office/drawing/2014/main" id="{9343CF31-0F64-31EE-08FE-80FDE21E413F}"/>
              </a:ext>
            </a:extLst>
          </p:cNvPr>
          <p:cNvSpPr/>
          <p:nvPr/>
        </p:nvSpPr>
        <p:spPr>
          <a:xfrm>
            <a:off x="7296031" y="339980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Connettore diritto 244">
            <a:extLst>
              <a:ext uri="{FF2B5EF4-FFF2-40B4-BE49-F238E27FC236}">
                <a16:creationId xmlns:a16="http://schemas.microsoft.com/office/drawing/2014/main" id="{DDD3EA34-739A-EF87-6738-90C1AF972342}"/>
              </a:ext>
            </a:extLst>
          </p:cNvPr>
          <p:cNvCxnSpPr>
            <a:cxnSpLocks/>
            <a:stCxn id="244" idx="2"/>
            <a:endCxn id="236" idx="5"/>
          </p:cNvCxnSpPr>
          <p:nvPr/>
        </p:nvCxnSpPr>
        <p:spPr>
          <a:xfrm flipH="1" flipV="1">
            <a:off x="7213566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ttore diritto 245">
            <a:extLst>
              <a:ext uri="{FF2B5EF4-FFF2-40B4-BE49-F238E27FC236}">
                <a16:creationId xmlns:a16="http://schemas.microsoft.com/office/drawing/2014/main" id="{F5B30D6B-D351-FBDA-5CB2-ECA71A6CC7AB}"/>
              </a:ext>
            </a:extLst>
          </p:cNvPr>
          <p:cNvCxnSpPr>
            <a:cxnSpLocks/>
            <a:stCxn id="244" idx="6"/>
            <a:endCxn id="239" idx="3"/>
          </p:cNvCxnSpPr>
          <p:nvPr/>
        </p:nvCxnSpPr>
        <p:spPr>
          <a:xfrm flipV="1">
            <a:off x="7434633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e 246">
            <a:extLst>
              <a:ext uri="{FF2B5EF4-FFF2-40B4-BE49-F238E27FC236}">
                <a16:creationId xmlns:a16="http://schemas.microsoft.com/office/drawing/2014/main" id="{6302EA1E-50DD-C367-64DA-C4BD07310C03}"/>
              </a:ext>
            </a:extLst>
          </p:cNvPr>
          <p:cNvSpPr/>
          <p:nvPr/>
        </p:nvSpPr>
        <p:spPr>
          <a:xfrm>
            <a:off x="7296031" y="3617124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Connettore diritto 247">
            <a:extLst>
              <a:ext uri="{FF2B5EF4-FFF2-40B4-BE49-F238E27FC236}">
                <a16:creationId xmlns:a16="http://schemas.microsoft.com/office/drawing/2014/main" id="{FAA36629-D348-1638-19F4-141FE24280DE}"/>
              </a:ext>
            </a:extLst>
          </p:cNvPr>
          <p:cNvCxnSpPr>
            <a:cxnSpLocks/>
            <a:stCxn id="244" idx="4"/>
            <a:endCxn id="247" idx="0"/>
          </p:cNvCxnSpPr>
          <p:nvPr/>
        </p:nvCxnSpPr>
        <p:spPr>
          <a:xfrm>
            <a:off x="7365332" y="3519634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e 248">
            <a:extLst>
              <a:ext uri="{FF2B5EF4-FFF2-40B4-BE49-F238E27FC236}">
                <a16:creationId xmlns:a16="http://schemas.microsoft.com/office/drawing/2014/main" id="{27B89CA7-369D-54DA-A475-AD862E015F5E}"/>
              </a:ext>
            </a:extLst>
          </p:cNvPr>
          <p:cNvSpPr/>
          <p:nvPr/>
        </p:nvSpPr>
        <p:spPr>
          <a:xfrm>
            <a:off x="7303165" y="270858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Connettore diritto 249">
            <a:extLst>
              <a:ext uri="{FF2B5EF4-FFF2-40B4-BE49-F238E27FC236}">
                <a16:creationId xmlns:a16="http://schemas.microsoft.com/office/drawing/2014/main" id="{CF2A4FD3-D7F9-6A8E-6017-0BFC5E48B29C}"/>
              </a:ext>
            </a:extLst>
          </p:cNvPr>
          <p:cNvCxnSpPr>
            <a:cxnSpLocks/>
            <a:stCxn id="249" idx="4"/>
            <a:endCxn id="241" idx="0"/>
          </p:cNvCxnSpPr>
          <p:nvPr/>
        </p:nvCxnSpPr>
        <p:spPr>
          <a:xfrm>
            <a:off x="7372466" y="2828415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e 250">
            <a:extLst>
              <a:ext uri="{FF2B5EF4-FFF2-40B4-BE49-F238E27FC236}">
                <a16:creationId xmlns:a16="http://schemas.microsoft.com/office/drawing/2014/main" id="{8D99A6AB-98E1-9767-5921-BF430208D2A6}"/>
              </a:ext>
            </a:extLst>
          </p:cNvPr>
          <p:cNvSpPr/>
          <p:nvPr/>
        </p:nvSpPr>
        <p:spPr>
          <a:xfrm>
            <a:off x="6911861" y="3442169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Connettore diritto 251">
            <a:extLst>
              <a:ext uri="{FF2B5EF4-FFF2-40B4-BE49-F238E27FC236}">
                <a16:creationId xmlns:a16="http://schemas.microsoft.com/office/drawing/2014/main" id="{2D2B036B-CB4A-0D44-F27C-60E2D8166699}"/>
              </a:ext>
            </a:extLst>
          </p:cNvPr>
          <p:cNvCxnSpPr>
            <a:cxnSpLocks/>
            <a:stCxn id="236" idx="3"/>
            <a:endCxn id="251" idx="7"/>
          </p:cNvCxnSpPr>
          <p:nvPr/>
        </p:nvCxnSpPr>
        <p:spPr>
          <a:xfrm flipH="1">
            <a:off x="7030165" y="3380722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e 252">
            <a:extLst>
              <a:ext uri="{FF2B5EF4-FFF2-40B4-BE49-F238E27FC236}">
                <a16:creationId xmlns:a16="http://schemas.microsoft.com/office/drawing/2014/main" id="{868E1080-1F3A-B203-9F78-5237071F922C}"/>
              </a:ext>
            </a:extLst>
          </p:cNvPr>
          <p:cNvSpPr/>
          <p:nvPr/>
        </p:nvSpPr>
        <p:spPr>
          <a:xfrm>
            <a:off x="6903707" y="290770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Connettore diritto 253">
            <a:extLst>
              <a:ext uri="{FF2B5EF4-FFF2-40B4-BE49-F238E27FC236}">
                <a16:creationId xmlns:a16="http://schemas.microsoft.com/office/drawing/2014/main" id="{E01072BB-8331-569E-FC9F-7496F3AD4B5F}"/>
              </a:ext>
            </a:extLst>
          </p:cNvPr>
          <p:cNvCxnSpPr>
            <a:cxnSpLocks/>
            <a:stCxn id="253" idx="5"/>
            <a:endCxn id="235" idx="1"/>
          </p:cNvCxnSpPr>
          <p:nvPr/>
        </p:nvCxnSpPr>
        <p:spPr>
          <a:xfrm>
            <a:off x="7022011" y="3009986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e 254">
            <a:extLst>
              <a:ext uri="{FF2B5EF4-FFF2-40B4-BE49-F238E27FC236}">
                <a16:creationId xmlns:a16="http://schemas.microsoft.com/office/drawing/2014/main" id="{2CC7486F-2E58-A627-E9C5-B2D7ECE8241A}"/>
              </a:ext>
            </a:extLst>
          </p:cNvPr>
          <p:cNvSpPr/>
          <p:nvPr/>
        </p:nvSpPr>
        <p:spPr>
          <a:xfrm>
            <a:off x="8036939" y="3123520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e 255">
            <a:extLst>
              <a:ext uri="{FF2B5EF4-FFF2-40B4-BE49-F238E27FC236}">
                <a16:creationId xmlns:a16="http://schemas.microsoft.com/office/drawing/2014/main" id="{AC993BAE-68B7-F97C-46F7-3A9253AD0BF4}"/>
              </a:ext>
            </a:extLst>
          </p:cNvPr>
          <p:cNvSpPr/>
          <p:nvPr/>
        </p:nvSpPr>
        <p:spPr>
          <a:xfrm>
            <a:off x="7840330" y="3339886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Connettore diritto 256">
            <a:extLst>
              <a:ext uri="{FF2B5EF4-FFF2-40B4-BE49-F238E27FC236}">
                <a16:creationId xmlns:a16="http://schemas.microsoft.com/office/drawing/2014/main" id="{1CABACC2-B6FF-510E-B8AC-09879E7597EB}"/>
              </a:ext>
            </a:extLst>
          </p:cNvPr>
          <p:cNvCxnSpPr>
            <a:cxnSpLocks/>
            <a:stCxn id="255" idx="3"/>
            <a:endCxn id="256" idx="7"/>
          </p:cNvCxnSpPr>
          <p:nvPr/>
        </p:nvCxnSpPr>
        <p:spPr>
          <a:xfrm flipH="1">
            <a:off x="7958634" y="3225804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e 257">
            <a:extLst>
              <a:ext uri="{FF2B5EF4-FFF2-40B4-BE49-F238E27FC236}">
                <a16:creationId xmlns:a16="http://schemas.microsoft.com/office/drawing/2014/main" id="{76F5E853-9856-6B56-0CE3-8B7F4CBFB3EC}"/>
              </a:ext>
            </a:extLst>
          </p:cNvPr>
          <p:cNvSpPr/>
          <p:nvPr/>
        </p:nvSpPr>
        <p:spPr>
          <a:xfrm>
            <a:off x="7800416" y="2970721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Connettore diritto 258">
            <a:extLst>
              <a:ext uri="{FF2B5EF4-FFF2-40B4-BE49-F238E27FC236}">
                <a16:creationId xmlns:a16="http://schemas.microsoft.com/office/drawing/2014/main" id="{9146413A-6801-ED79-798A-74102C1F22CC}"/>
              </a:ext>
            </a:extLst>
          </p:cNvPr>
          <p:cNvCxnSpPr>
            <a:cxnSpLocks/>
            <a:stCxn id="258" idx="6"/>
            <a:endCxn id="255" idx="1"/>
          </p:cNvCxnSpPr>
          <p:nvPr/>
        </p:nvCxnSpPr>
        <p:spPr>
          <a:xfrm>
            <a:off x="7939017" y="3030637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ttore diritto 259">
            <a:extLst>
              <a:ext uri="{FF2B5EF4-FFF2-40B4-BE49-F238E27FC236}">
                <a16:creationId xmlns:a16="http://schemas.microsoft.com/office/drawing/2014/main" id="{7B8E8B76-E22E-428E-5E08-BA1E70860BF4}"/>
              </a:ext>
            </a:extLst>
          </p:cNvPr>
          <p:cNvCxnSpPr>
            <a:cxnSpLocks/>
            <a:stCxn id="239" idx="6"/>
            <a:endCxn id="256" idx="2"/>
          </p:cNvCxnSpPr>
          <p:nvPr/>
        </p:nvCxnSpPr>
        <p:spPr>
          <a:xfrm>
            <a:off x="7635402" y="3338354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ttore diritto 260">
            <a:extLst>
              <a:ext uri="{FF2B5EF4-FFF2-40B4-BE49-F238E27FC236}">
                <a16:creationId xmlns:a16="http://schemas.microsoft.com/office/drawing/2014/main" id="{4B8288BE-1DBA-7968-C787-E93123FDFBCA}"/>
              </a:ext>
            </a:extLst>
          </p:cNvPr>
          <p:cNvCxnSpPr>
            <a:cxnSpLocks/>
            <a:stCxn id="238" idx="6"/>
            <a:endCxn id="258" idx="2"/>
          </p:cNvCxnSpPr>
          <p:nvPr/>
        </p:nvCxnSpPr>
        <p:spPr>
          <a:xfrm flipV="1">
            <a:off x="7635402" y="3030637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e 261">
            <a:extLst>
              <a:ext uri="{FF2B5EF4-FFF2-40B4-BE49-F238E27FC236}">
                <a16:creationId xmlns:a16="http://schemas.microsoft.com/office/drawing/2014/main" id="{8943B673-38A4-E4DF-754D-DF8208A8E743}"/>
              </a:ext>
            </a:extLst>
          </p:cNvPr>
          <p:cNvSpPr/>
          <p:nvPr/>
        </p:nvSpPr>
        <p:spPr>
          <a:xfrm>
            <a:off x="7967638" y="2771905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Connettore diritto 262">
            <a:extLst>
              <a:ext uri="{FF2B5EF4-FFF2-40B4-BE49-F238E27FC236}">
                <a16:creationId xmlns:a16="http://schemas.microsoft.com/office/drawing/2014/main" id="{4C480629-7C7F-E636-0D6B-261A017D711D}"/>
              </a:ext>
            </a:extLst>
          </p:cNvPr>
          <p:cNvCxnSpPr>
            <a:cxnSpLocks/>
            <a:stCxn id="262" idx="3"/>
            <a:endCxn id="258" idx="7"/>
          </p:cNvCxnSpPr>
          <p:nvPr/>
        </p:nvCxnSpPr>
        <p:spPr>
          <a:xfrm flipH="1">
            <a:off x="7918720" y="2874188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CasellaDiTesto 263">
            <a:extLst>
              <a:ext uri="{FF2B5EF4-FFF2-40B4-BE49-F238E27FC236}">
                <a16:creationId xmlns:a16="http://schemas.microsoft.com/office/drawing/2014/main" id="{EE8DC7CB-5BF8-7915-8C51-23C3FC48FF28}"/>
              </a:ext>
            </a:extLst>
          </p:cNvPr>
          <p:cNvSpPr txBox="1"/>
          <p:nvPr/>
        </p:nvSpPr>
        <p:spPr>
          <a:xfrm>
            <a:off x="5114157" y="3803477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265" name="CasellaDiTesto 264">
            <a:extLst>
              <a:ext uri="{FF2B5EF4-FFF2-40B4-BE49-F238E27FC236}">
                <a16:creationId xmlns:a16="http://schemas.microsoft.com/office/drawing/2014/main" id="{BF864378-4C67-EB9E-2FC1-B7D74C78A9B3}"/>
              </a:ext>
            </a:extLst>
          </p:cNvPr>
          <p:cNvSpPr txBox="1"/>
          <p:nvPr/>
        </p:nvSpPr>
        <p:spPr>
          <a:xfrm>
            <a:off x="6866736" y="3796874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266" name="CasellaDiTesto 265">
            <a:extLst>
              <a:ext uri="{FF2B5EF4-FFF2-40B4-BE49-F238E27FC236}">
                <a16:creationId xmlns:a16="http://schemas.microsoft.com/office/drawing/2014/main" id="{E1E84F7E-A8EE-1EB6-A1A7-EC4D1E61EFAF}"/>
              </a:ext>
            </a:extLst>
          </p:cNvPr>
          <p:cNvSpPr txBox="1"/>
          <p:nvPr/>
        </p:nvSpPr>
        <p:spPr>
          <a:xfrm>
            <a:off x="5615139" y="2216898"/>
            <a:ext cx="329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Subgraph extraction methods</a:t>
            </a:r>
          </a:p>
        </p:txBody>
      </p:sp>
      <p:sp>
        <p:nvSpPr>
          <p:cNvPr id="298" name="Ovale 297">
            <a:extLst>
              <a:ext uri="{FF2B5EF4-FFF2-40B4-BE49-F238E27FC236}">
                <a16:creationId xmlns:a16="http://schemas.microsoft.com/office/drawing/2014/main" id="{A335DBE2-CCA9-FB9B-EDA2-451DD100A570}"/>
              </a:ext>
            </a:extLst>
          </p:cNvPr>
          <p:cNvSpPr/>
          <p:nvPr/>
        </p:nvSpPr>
        <p:spPr>
          <a:xfrm>
            <a:off x="763289" y="486671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e 298">
            <a:extLst>
              <a:ext uri="{FF2B5EF4-FFF2-40B4-BE49-F238E27FC236}">
                <a16:creationId xmlns:a16="http://schemas.microsoft.com/office/drawing/2014/main" id="{EF7670AA-EB9D-132C-FC8D-3A7C60B63D4E}"/>
              </a:ext>
            </a:extLst>
          </p:cNvPr>
          <p:cNvSpPr/>
          <p:nvPr/>
        </p:nvSpPr>
        <p:spPr>
          <a:xfrm>
            <a:off x="763289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Connettore diritto 299">
            <a:extLst>
              <a:ext uri="{FF2B5EF4-FFF2-40B4-BE49-F238E27FC236}">
                <a16:creationId xmlns:a16="http://schemas.microsoft.com/office/drawing/2014/main" id="{AF34A287-5DC3-FEB5-C9F3-294CD792D43F}"/>
              </a:ext>
            </a:extLst>
          </p:cNvPr>
          <p:cNvCxnSpPr>
            <a:stCxn id="298" idx="4"/>
            <a:endCxn id="299" idx="0"/>
          </p:cNvCxnSpPr>
          <p:nvPr/>
        </p:nvCxnSpPr>
        <p:spPr>
          <a:xfrm>
            <a:off x="813801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e 300">
            <a:extLst>
              <a:ext uri="{FF2B5EF4-FFF2-40B4-BE49-F238E27FC236}">
                <a16:creationId xmlns:a16="http://schemas.microsoft.com/office/drawing/2014/main" id="{D77EDE92-4122-718A-D2D2-03ECAEDC90B8}"/>
              </a:ext>
            </a:extLst>
          </p:cNvPr>
          <p:cNvSpPr/>
          <p:nvPr/>
        </p:nvSpPr>
        <p:spPr>
          <a:xfrm>
            <a:off x="1055965" y="4866710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e 301">
            <a:extLst>
              <a:ext uri="{FF2B5EF4-FFF2-40B4-BE49-F238E27FC236}">
                <a16:creationId xmlns:a16="http://schemas.microsoft.com/office/drawing/2014/main" id="{1F280A87-E0C6-1B21-C56B-35850D28F173}"/>
              </a:ext>
            </a:extLst>
          </p:cNvPr>
          <p:cNvSpPr/>
          <p:nvPr/>
        </p:nvSpPr>
        <p:spPr>
          <a:xfrm>
            <a:off x="1055965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3" name="Connettore diritto 302">
            <a:extLst>
              <a:ext uri="{FF2B5EF4-FFF2-40B4-BE49-F238E27FC236}">
                <a16:creationId xmlns:a16="http://schemas.microsoft.com/office/drawing/2014/main" id="{1685E7F2-F159-D190-72CC-B3EB5F5684BA}"/>
              </a:ext>
            </a:extLst>
          </p:cNvPr>
          <p:cNvCxnSpPr>
            <a:stCxn id="301" idx="4"/>
            <a:endCxn id="302" idx="0"/>
          </p:cNvCxnSpPr>
          <p:nvPr/>
        </p:nvCxnSpPr>
        <p:spPr>
          <a:xfrm>
            <a:off x="1106477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e 303">
            <a:extLst>
              <a:ext uri="{FF2B5EF4-FFF2-40B4-BE49-F238E27FC236}">
                <a16:creationId xmlns:a16="http://schemas.microsoft.com/office/drawing/2014/main" id="{30BA2256-A2FF-F0EC-DAE1-A674E8EA0514}"/>
              </a:ext>
            </a:extLst>
          </p:cNvPr>
          <p:cNvSpPr/>
          <p:nvPr/>
        </p:nvSpPr>
        <p:spPr>
          <a:xfrm>
            <a:off x="914827" y="477936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E8CEC253-56B6-DE2B-888C-E2AABB1412D3}"/>
              </a:ext>
            </a:extLst>
          </p:cNvPr>
          <p:cNvCxnSpPr>
            <a:cxnSpLocks/>
            <a:stCxn id="304" idx="2"/>
            <a:endCxn id="298" idx="7"/>
          </p:cNvCxnSpPr>
          <p:nvPr/>
        </p:nvCxnSpPr>
        <p:spPr>
          <a:xfrm flipH="1">
            <a:off x="849519" y="4823038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F898BC45-9E48-505C-A14E-A91ABAA5E605}"/>
              </a:ext>
            </a:extLst>
          </p:cNvPr>
          <p:cNvCxnSpPr>
            <a:cxnSpLocks/>
            <a:stCxn id="304" idx="6"/>
            <a:endCxn id="301" idx="1"/>
          </p:cNvCxnSpPr>
          <p:nvPr/>
        </p:nvCxnSpPr>
        <p:spPr>
          <a:xfrm>
            <a:off x="1015852" y="4823038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e 306">
            <a:extLst>
              <a:ext uri="{FF2B5EF4-FFF2-40B4-BE49-F238E27FC236}">
                <a16:creationId xmlns:a16="http://schemas.microsoft.com/office/drawing/2014/main" id="{DE677774-54B4-08E7-BCB8-85C6A8C1AFBF}"/>
              </a:ext>
            </a:extLst>
          </p:cNvPr>
          <p:cNvSpPr/>
          <p:nvPr/>
        </p:nvSpPr>
        <p:spPr>
          <a:xfrm>
            <a:off x="909627" y="5126365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Connettore diritto 307">
            <a:extLst>
              <a:ext uri="{FF2B5EF4-FFF2-40B4-BE49-F238E27FC236}">
                <a16:creationId xmlns:a16="http://schemas.microsoft.com/office/drawing/2014/main" id="{8EAE8825-FD75-F2E8-7B1C-BA995AA25E66}"/>
              </a:ext>
            </a:extLst>
          </p:cNvPr>
          <p:cNvCxnSpPr>
            <a:cxnSpLocks/>
            <a:stCxn id="307" idx="2"/>
            <a:endCxn id="299" idx="5"/>
          </p:cNvCxnSpPr>
          <p:nvPr/>
        </p:nvCxnSpPr>
        <p:spPr>
          <a:xfrm flipH="1" flipV="1">
            <a:off x="849519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ttore diritto 308">
            <a:extLst>
              <a:ext uri="{FF2B5EF4-FFF2-40B4-BE49-F238E27FC236}">
                <a16:creationId xmlns:a16="http://schemas.microsoft.com/office/drawing/2014/main" id="{23C48F3A-8263-50C1-41D9-17BDEF0B21D3}"/>
              </a:ext>
            </a:extLst>
          </p:cNvPr>
          <p:cNvCxnSpPr>
            <a:cxnSpLocks/>
            <a:stCxn id="307" idx="6"/>
            <a:endCxn id="302" idx="3"/>
          </p:cNvCxnSpPr>
          <p:nvPr/>
        </p:nvCxnSpPr>
        <p:spPr>
          <a:xfrm flipV="1">
            <a:off x="1010652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e 309">
            <a:extLst>
              <a:ext uri="{FF2B5EF4-FFF2-40B4-BE49-F238E27FC236}">
                <a16:creationId xmlns:a16="http://schemas.microsoft.com/office/drawing/2014/main" id="{7CC9FA42-6239-9200-BB8F-F74F7F7F749F}"/>
              </a:ext>
            </a:extLst>
          </p:cNvPr>
          <p:cNvSpPr/>
          <p:nvPr/>
        </p:nvSpPr>
        <p:spPr>
          <a:xfrm>
            <a:off x="909627" y="5284769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" name="Connettore diritto 310">
            <a:extLst>
              <a:ext uri="{FF2B5EF4-FFF2-40B4-BE49-F238E27FC236}">
                <a16:creationId xmlns:a16="http://schemas.microsoft.com/office/drawing/2014/main" id="{591B4386-B052-EFF8-3922-4D4A636281C6}"/>
              </a:ext>
            </a:extLst>
          </p:cNvPr>
          <p:cNvCxnSpPr>
            <a:cxnSpLocks/>
            <a:stCxn id="307" idx="4"/>
            <a:endCxn id="310" idx="0"/>
          </p:cNvCxnSpPr>
          <p:nvPr/>
        </p:nvCxnSpPr>
        <p:spPr>
          <a:xfrm>
            <a:off x="960139" y="5213710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e 311">
            <a:extLst>
              <a:ext uri="{FF2B5EF4-FFF2-40B4-BE49-F238E27FC236}">
                <a16:creationId xmlns:a16="http://schemas.microsoft.com/office/drawing/2014/main" id="{C0B4AD67-4591-823E-FF20-50AA13C4BB08}"/>
              </a:ext>
            </a:extLst>
          </p:cNvPr>
          <p:cNvSpPr/>
          <p:nvPr/>
        </p:nvSpPr>
        <p:spPr>
          <a:xfrm>
            <a:off x="914827" y="4622545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Connettore diritto 312">
            <a:extLst>
              <a:ext uri="{FF2B5EF4-FFF2-40B4-BE49-F238E27FC236}">
                <a16:creationId xmlns:a16="http://schemas.microsoft.com/office/drawing/2014/main" id="{4E64DC5B-1B1B-FCB1-9DCF-3DFF4AEC2A35}"/>
              </a:ext>
            </a:extLst>
          </p:cNvPr>
          <p:cNvCxnSpPr>
            <a:cxnSpLocks/>
            <a:stCxn id="312" idx="4"/>
            <a:endCxn id="304" idx="0"/>
          </p:cNvCxnSpPr>
          <p:nvPr/>
        </p:nvCxnSpPr>
        <p:spPr>
          <a:xfrm>
            <a:off x="965339" y="4709889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e 313">
            <a:extLst>
              <a:ext uri="{FF2B5EF4-FFF2-40B4-BE49-F238E27FC236}">
                <a16:creationId xmlns:a16="http://schemas.microsoft.com/office/drawing/2014/main" id="{2C231ECC-37FE-FF75-093A-8D8B953B92F8}"/>
              </a:ext>
            </a:extLst>
          </p:cNvPr>
          <p:cNvSpPr/>
          <p:nvPr/>
        </p:nvSpPr>
        <p:spPr>
          <a:xfrm>
            <a:off x="629610" y="515724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Connettore diritto 314">
            <a:extLst>
              <a:ext uri="{FF2B5EF4-FFF2-40B4-BE49-F238E27FC236}">
                <a16:creationId xmlns:a16="http://schemas.microsoft.com/office/drawing/2014/main" id="{FBE78C09-1345-D764-4C1A-F122EB18ACC8}"/>
              </a:ext>
            </a:extLst>
          </p:cNvPr>
          <p:cNvCxnSpPr>
            <a:cxnSpLocks/>
            <a:stCxn id="299" idx="3"/>
            <a:endCxn id="314" idx="7"/>
          </p:cNvCxnSpPr>
          <p:nvPr/>
        </p:nvCxnSpPr>
        <p:spPr>
          <a:xfrm flipH="1">
            <a:off x="715840" y="5112458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e 315">
            <a:extLst>
              <a:ext uri="{FF2B5EF4-FFF2-40B4-BE49-F238E27FC236}">
                <a16:creationId xmlns:a16="http://schemas.microsoft.com/office/drawing/2014/main" id="{D8965808-55B6-6770-D376-6A9480AF1274}"/>
              </a:ext>
            </a:extLst>
          </p:cNvPr>
          <p:cNvSpPr/>
          <p:nvPr/>
        </p:nvSpPr>
        <p:spPr>
          <a:xfrm>
            <a:off x="623667" y="4767681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7" name="Connettore diritto 316">
            <a:extLst>
              <a:ext uri="{FF2B5EF4-FFF2-40B4-BE49-F238E27FC236}">
                <a16:creationId xmlns:a16="http://schemas.microsoft.com/office/drawing/2014/main" id="{91DBB600-EBD7-3821-3805-0B0454B57206}"/>
              </a:ext>
            </a:extLst>
          </p:cNvPr>
          <p:cNvCxnSpPr>
            <a:cxnSpLocks/>
            <a:stCxn id="316" idx="5"/>
            <a:endCxn id="298" idx="1"/>
          </p:cNvCxnSpPr>
          <p:nvPr/>
        </p:nvCxnSpPr>
        <p:spPr>
          <a:xfrm>
            <a:off x="709897" y="4842234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Ovale 317">
            <a:extLst>
              <a:ext uri="{FF2B5EF4-FFF2-40B4-BE49-F238E27FC236}">
                <a16:creationId xmlns:a16="http://schemas.microsoft.com/office/drawing/2014/main" id="{CDDB2C7A-5F47-7864-48BF-353DD4083511}"/>
              </a:ext>
            </a:extLst>
          </p:cNvPr>
          <p:cNvSpPr/>
          <p:nvPr/>
        </p:nvSpPr>
        <p:spPr>
          <a:xfrm>
            <a:off x="1449665" y="492498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e 318">
            <a:extLst>
              <a:ext uri="{FF2B5EF4-FFF2-40B4-BE49-F238E27FC236}">
                <a16:creationId xmlns:a16="http://schemas.microsoft.com/office/drawing/2014/main" id="{653D2996-DE5A-5770-ECC1-6FB94D65C03D}"/>
              </a:ext>
            </a:extLst>
          </p:cNvPr>
          <p:cNvSpPr/>
          <p:nvPr/>
        </p:nvSpPr>
        <p:spPr>
          <a:xfrm>
            <a:off x="1306359" y="5082693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Connettore diritto 319">
            <a:extLst>
              <a:ext uri="{FF2B5EF4-FFF2-40B4-BE49-F238E27FC236}">
                <a16:creationId xmlns:a16="http://schemas.microsoft.com/office/drawing/2014/main" id="{746BBBCB-5155-B935-6454-EE00981480FA}"/>
              </a:ext>
            </a:extLst>
          </p:cNvPr>
          <p:cNvCxnSpPr>
            <a:cxnSpLocks/>
            <a:stCxn id="318" idx="3"/>
            <a:endCxn id="319" idx="7"/>
          </p:cNvCxnSpPr>
          <p:nvPr/>
        </p:nvCxnSpPr>
        <p:spPr>
          <a:xfrm flipH="1">
            <a:off x="1392590" y="4999541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e 320">
            <a:extLst>
              <a:ext uri="{FF2B5EF4-FFF2-40B4-BE49-F238E27FC236}">
                <a16:creationId xmlns:a16="http://schemas.microsoft.com/office/drawing/2014/main" id="{08F1AB99-5D1C-AA74-08EF-91852652DCAF}"/>
              </a:ext>
            </a:extLst>
          </p:cNvPr>
          <p:cNvSpPr/>
          <p:nvPr/>
        </p:nvSpPr>
        <p:spPr>
          <a:xfrm>
            <a:off x="1277266" y="4813614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Connettore diritto 321">
            <a:extLst>
              <a:ext uri="{FF2B5EF4-FFF2-40B4-BE49-F238E27FC236}">
                <a16:creationId xmlns:a16="http://schemas.microsoft.com/office/drawing/2014/main" id="{E944A042-D348-3E02-5960-E894D036C4EA}"/>
              </a:ext>
            </a:extLst>
          </p:cNvPr>
          <p:cNvCxnSpPr>
            <a:cxnSpLocks/>
            <a:stCxn id="321" idx="6"/>
            <a:endCxn id="318" idx="1"/>
          </p:cNvCxnSpPr>
          <p:nvPr/>
        </p:nvCxnSpPr>
        <p:spPr>
          <a:xfrm>
            <a:off x="1378291" y="4857286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ttore diritto 322">
            <a:extLst>
              <a:ext uri="{FF2B5EF4-FFF2-40B4-BE49-F238E27FC236}">
                <a16:creationId xmlns:a16="http://schemas.microsoft.com/office/drawing/2014/main" id="{378B9910-209A-B137-1C24-3A4E6C70BB2E}"/>
              </a:ext>
            </a:extLst>
          </p:cNvPr>
          <p:cNvCxnSpPr>
            <a:cxnSpLocks/>
            <a:stCxn id="302" idx="6"/>
            <a:endCxn id="319" idx="2"/>
          </p:cNvCxnSpPr>
          <p:nvPr/>
        </p:nvCxnSpPr>
        <p:spPr>
          <a:xfrm>
            <a:off x="1156990" y="5081577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ttore diritto 323">
            <a:extLst>
              <a:ext uri="{FF2B5EF4-FFF2-40B4-BE49-F238E27FC236}">
                <a16:creationId xmlns:a16="http://schemas.microsoft.com/office/drawing/2014/main" id="{2B740174-C484-3C93-A3E7-148F6E6ECF9D}"/>
              </a:ext>
            </a:extLst>
          </p:cNvPr>
          <p:cNvCxnSpPr>
            <a:cxnSpLocks/>
            <a:stCxn id="301" idx="6"/>
            <a:endCxn id="321" idx="2"/>
          </p:cNvCxnSpPr>
          <p:nvPr/>
        </p:nvCxnSpPr>
        <p:spPr>
          <a:xfrm flipV="1">
            <a:off x="1156990" y="4857286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e 324">
            <a:extLst>
              <a:ext uri="{FF2B5EF4-FFF2-40B4-BE49-F238E27FC236}">
                <a16:creationId xmlns:a16="http://schemas.microsoft.com/office/drawing/2014/main" id="{0759F81F-DD4D-CDFA-DFEA-1585EB485A01}"/>
              </a:ext>
            </a:extLst>
          </p:cNvPr>
          <p:cNvSpPr/>
          <p:nvPr/>
        </p:nvSpPr>
        <p:spPr>
          <a:xfrm>
            <a:off x="1399153" y="4668700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Connettore diritto 325">
            <a:extLst>
              <a:ext uri="{FF2B5EF4-FFF2-40B4-BE49-F238E27FC236}">
                <a16:creationId xmlns:a16="http://schemas.microsoft.com/office/drawing/2014/main" id="{994D3789-10B9-F4B5-ABFA-4DDBB81B45CB}"/>
              </a:ext>
            </a:extLst>
          </p:cNvPr>
          <p:cNvCxnSpPr>
            <a:cxnSpLocks/>
            <a:stCxn id="325" idx="3"/>
            <a:endCxn id="321" idx="7"/>
          </p:cNvCxnSpPr>
          <p:nvPr/>
        </p:nvCxnSpPr>
        <p:spPr>
          <a:xfrm flipH="1">
            <a:off x="1363496" y="4743253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e 327">
            <a:extLst>
              <a:ext uri="{FF2B5EF4-FFF2-40B4-BE49-F238E27FC236}">
                <a16:creationId xmlns:a16="http://schemas.microsoft.com/office/drawing/2014/main" id="{4233139E-E932-EE92-DC8B-116D2F87F11E}"/>
              </a:ext>
            </a:extLst>
          </p:cNvPr>
          <p:cNvSpPr/>
          <p:nvPr/>
        </p:nvSpPr>
        <p:spPr>
          <a:xfrm>
            <a:off x="1988456" y="485479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e 328">
            <a:extLst>
              <a:ext uri="{FF2B5EF4-FFF2-40B4-BE49-F238E27FC236}">
                <a16:creationId xmlns:a16="http://schemas.microsoft.com/office/drawing/2014/main" id="{E0B2091C-996D-FDA9-CBB9-FB1B1ABB8432}"/>
              </a:ext>
            </a:extLst>
          </p:cNvPr>
          <p:cNvSpPr/>
          <p:nvPr/>
        </p:nvSpPr>
        <p:spPr>
          <a:xfrm>
            <a:off x="1988456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Connettore diritto 329">
            <a:extLst>
              <a:ext uri="{FF2B5EF4-FFF2-40B4-BE49-F238E27FC236}">
                <a16:creationId xmlns:a16="http://schemas.microsoft.com/office/drawing/2014/main" id="{9AEDEA22-11C4-0085-4B3D-A9A2D00C806F}"/>
              </a:ext>
            </a:extLst>
          </p:cNvPr>
          <p:cNvCxnSpPr>
            <a:stCxn id="328" idx="4"/>
            <a:endCxn id="329" idx="0"/>
          </p:cNvCxnSpPr>
          <p:nvPr/>
        </p:nvCxnSpPr>
        <p:spPr>
          <a:xfrm>
            <a:off x="2038968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e 330">
            <a:extLst>
              <a:ext uri="{FF2B5EF4-FFF2-40B4-BE49-F238E27FC236}">
                <a16:creationId xmlns:a16="http://schemas.microsoft.com/office/drawing/2014/main" id="{C45E10C3-990E-A781-B6CD-A3BB0F9E4839}"/>
              </a:ext>
            </a:extLst>
          </p:cNvPr>
          <p:cNvSpPr/>
          <p:nvPr/>
        </p:nvSpPr>
        <p:spPr>
          <a:xfrm>
            <a:off x="2281132" y="485479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e 331">
            <a:extLst>
              <a:ext uri="{FF2B5EF4-FFF2-40B4-BE49-F238E27FC236}">
                <a16:creationId xmlns:a16="http://schemas.microsoft.com/office/drawing/2014/main" id="{8B766F7C-9B88-1272-46B1-6F916D17181B}"/>
              </a:ext>
            </a:extLst>
          </p:cNvPr>
          <p:cNvSpPr/>
          <p:nvPr/>
        </p:nvSpPr>
        <p:spPr>
          <a:xfrm>
            <a:off x="2281132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Connettore diritto 332">
            <a:extLst>
              <a:ext uri="{FF2B5EF4-FFF2-40B4-BE49-F238E27FC236}">
                <a16:creationId xmlns:a16="http://schemas.microsoft.com/office/drawing/2014/main" id="{BFC535DC-FC08-C52B-3534-75D0DC0706AD}"/>
              </a:ext>
            </a:extLst>
          </p:cNvPr>
          <p:cNvCxnSpPr>
            <a:stCxn id="331" idx="4"/>
            <a:endCxn id="332" idx="0"/>
          </p:cNvCxnSpPr>
          <p:nvPr/>
        </p:nvCxnSpPr>
        <p:spPr>
          <a:xfrm>
            <a:off x="2331644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e 333">
            <a:extLst>
              <a:ext uri="{FF2B5EF4-FFF2-40B4-BE49-F238E27FC236}">
                <a16:creationId xmlns:a16="http://schemas.microsoft.com/office/drawing/2014/main" id="{499D6C53-65BE-226E-EE8A-35F44238F413}"/>
              </a:ext>
            </a:extLst>
          </p:cNvPr>
          <p:cNvSpPr/>
          <p:nvPr/>
        </p:nvSpPr>
        <p:spPr>
          <a:xfrm>
            <a:off x="2139994" y="47674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Connettore diritto 334">
            <a:extLst>
              <a:ext uri="{FF2B5EF4-FFF2-40B4-BE49-F238E27FC236}">
                <a16:creationId xmlns:a16="http://schemas.microsoft.com/office/drawing/2014/main" id="{9BE09693-0A40-4E6D-9564-382167B404B2}"/>
              </a:ext>
            </a:extLst>
          </p:cNvPr>
          <p:cNvCxnSpPr>
            <a:cxnSpLocks/>
            <a:stCxn id="334" idx="2"/>
            <a:endCxn id="328" idx="7"/>
          </p:cNvCxnSpPr>
          <p:nvPr/>
        </p:nvCxnSpPr>
        <p:spPr>
          <a:xfrm flipH="1">
            <a:off x="2074686" y="4811124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nettore diritto 335">
            <a:extLst>
              <a:ext uri="{FF2B5EF4-FFF2-40B4-BE49-F238E27FC236}">
                <a16:creationId xmlns:a16="http://schemas.microsoft.com/office/drawing/2014/main" id="{01BBFFD6-F4B2-D3F1-A4D1-EA88649042E2}"/>
              </a:ext>
            </a:extLst>
          </p:cNvPr>
          <p:cNvCxnSpPr>
            <a:cxnSpLocks/>
            <a:stCxn id="334" idx="6"/>
            <a:endCxn id="331" idx="1"/>
          </p:cNvCxnSpPr>
          <p:nvPr/>
        </p:nvCxnSpPr>
        <p:spPr>
          <a:xfrm>
            <a:off x="2241019" y="4811124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e 336">
            <a:extLst>
              <a:ext uri="{FF2B5EF4-FFF2-40B4-BE49-F238E27FC236}">
                <a16:creationId xmlns:a16="http://schemas.microsoft.com/office/drawing/2014/main" id="{33DE99EA-A9CB-D422-515D-7E6C621DCE1D}"/>
              </a:ext>
            </a:extLst>
          </p:cNvPr>
          <p:cNvSpPr/>
          <p:nvPr/>
        </p:nvSpPr>
        <p:spPr>
          <a:xfrm>
            <a:off x="2134794" y="5114451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Connettore diritto 337">
            <a:extLst>
              <a:ext uri="{FF2B5EF4-FFF2-40B4-BE49-F238E27FC236}">
                <a16:creationId xmlns:a16="http://schemas.microsoft.com/office/drawing/2014/main" id="{B2165DAC-7EA1-3B08-DAA5-BB5914C44EED}"/>
              </a:ext>
            </a:extLst>
          </p:cNvPr>
          <p:cNvCxnSpPr>
            <a:cxnSpLocks/>
            <a:stCxn id="337" idx="2"/>
            <a:endCxn id="329" idx="5"/>
          </p:cNvCxnSpPr>
          <p:nvPr/>
        </p:nvCxnSpPr>
        <p:spPr>
          <a:xfrm flipH="1" flipV="1">
            <a:off x="2074686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nettore diritto 338">
            <a:extLst>
              <a:ext uri="{FF2B5EF4-FFF2-40B4-BE49-F238E27FC236}">
                <a16:creationId xmlns:a16="http://schemas.microsoft.com/office/drawing/2014/main" id="{F020A2F9-C12E-D60B-0980-77F9A03E38E4}"/>
              </a:ext>
            </a:extLst>
          </p:cNvPr>
          <p:cNvCxnSpPr>
            <a:cxnSpLocks/>
            <a:stCxn id="337" idx="6"/>
            <a:endCxn id="332" idx="3"/>
          </p:cNvCxnSpPr>
          <p:nvPr/>
        </p:nvCxnSpPr>
        <p:spPr>
          <a:xfrm flipV="1">
            <a:off x="2235819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Ovale 341">
            <a:extLst>
              <a:ext uri="{FF2B5EF4-FFF2-40B4-BE49-F238E27FC236}">
                <a16:creationId xmlns:a16="http://schemas.microsoft.com/office/drawing/2014/main" id="{AE2E8202-F2DD-C7E5-D2CC-1755114899D5}"/>
              </a:ext>
            </a:extLst>
          </p:cNvPr>
          <p:cNvSpPr/>
          <p:nvPr/>
        </p:nvSpPr>
        <p:spPr>
          <a:xfrm>
            <a:off x="2139994" y="4610631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Connettore diritto 342">
            <a:extLst>
              <a:ext uri="{FF2B5EF4-FFF2-40B4-BE49-F238E27FC236}">
                <a16:creationId xmlns:a16="http://schemas.microsoft.com/office/drawing/2014/main" id="{65F68659-DA48-C12A-40A7-2ECE1462C3B4}"/>
              </a:ext>
            </a:extLst>
          </p:cNvPr>
          <p:cNvCxnSpPr>
            <a:cxnSpLocks/>
            <a:stCxn id="342" idx="4"/>
            <a:endCxn id="334" idx="0"/>
          </p:cNvCxnSpPr>
          <p:nvPr/>
        </p:nvCxnSpPr>
        <p:spPr>
          <a:xfrm>
            <a:off x="2190506" y="4697975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e 343">
            <a:extLst>
              <a:ext uri="{FF2B5EF4-FFF2-40B4-BE49-F238E27FC236}">
                <a16:creationId xmlns:a16="http://schemas.microsoft.com/office/drawing/2014/main" id="{865CAD58-4DC7-0E31-573B-77BA40A25BB7}"/>
              </a:ext>
            </a:extLst>
          </p:cNvPr>
          <p:cNvSpPr/>
          <p:nvPr/>
        </p:nvSpPr>
        <p:spPr>
          <a:xfrm>
            <a:off x="1854777" y="514533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Connettore diritto 344">
            <a:extLst>
              <a:ext uri="{FF2B5EF4-FFF2-40B4-BE49-F238E27FC236}">
                <a16:creationId xmlns:a16="http://schemas.microsoft.com/office/drawing/2014/main" id="{5055469E-58A6-EB24-24A2-760812BBF6E6}"/>
              </a:ext>
            </a:extLst>
          </p:cNvPr>
          <p:cNvCxnSpPr>
            <a:cxnSpLocks/>
            <a:stCxn id="329" idx="3"/>
            <a:endCxn id="344" idx="7"/>
          </p:cNvCxnSpPr>
          <p:nvPr/>
        </p:nvCxnSpPr>
        <p:spPr>
          <a:xfrm flipH="1">
            <a:off x="1941007" y="5100544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e 347">
            <a:extLst>
              <a:ext uri="{FF2B5EF4-FFF2-40B4-BE49-F238E27FC236}">
                <a16:creationId xmlns:a16="http://schemas.microsoft.com/office/drawing/2014/main" id="{BF357C99-5D79-0B39-F2A6-5CB0E8A26443}"/>
              </a:ext>
            </a:extLst>
          </p:cNvPr>
          <p:cNvSpPr/>
          <p:nvPr/>
        </p:nvSpPr>
        <p:spPr>
          <a:xfrm>
            <a:off x="2674832" y="491307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e 348">
            <a:extLst>
              <a:ext uri="{FF2B5EF4-FFF2-40B4-BE49-F238E27FC236}">
                <a16:creationId xmlns:a16="http://schemas.microsoft.com/office/drawing/2014/main" id="{4D6A0073-0F90-626F-A782-536FC5A1BD95}"/>
              </a:ext>
            </a:extLst>
          </p:cNvPr>
          <p:cNvSpPr/>
          <p:nvPr/>
        </p:nvSpPr>
        <p:spPr>
          <a:xfrm>
            <a:off x="2531526" y="507077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Connettore diritto 349">
            <a:extLst>
              <a:ext uri="{FF2B5EF4-FFF2-40B4-BE49-F238E27FC236}">
                <a16:creationId xmlns:a16="http://schemas.microsoft.com/office/drawing/2014/main" id="{68BADEE1-D74B-BBF8-C4BC-A78D7D1C978C}"/>
              </a:ext>
            </a:extLst>
          </p:cNvPr>
          <p:cNvCxnSpPr>
            <a:cxnSpLocks/>
            <a:stCxn id="348" idx="3"/>
            <a:endCxn id="349" idx="7"/>
          </p:cNvCxnSpPr>
          <p:nvPr/>
        </p:nvCxnSpPr>
        <p:spPr>
          <a:xfrm flipH="1">
            <a:off x="2617757" y="498762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e 350">
            <a:extLst>
              <a:ext uri="{FF2B5EF4-FFF2-40B4-BE49-F238E27FC236}">
                <a16:creationId xmlns:a16="http://schemas.microsoft.com/office/drawing/2014/main" id="{9090F16A-F7DE-39DF-D21E-36FDDA17004B}"/>
              </a:ext>
            </a:extLst>
          </p:cNvPr>
          <p:cNvSpPr/>
          <p:nvPr/>
        </p:nvSpPr>
        <p:spPr>
          <a:xfrm>
            <a:off x="2502433" y="480170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Connettore diritto 351">
            <a:extLst>
              <a:ext uri="{FF2B5EF4-FFF2-40B4-BE49-F238E27FC236}">
                <a16:creationId xmlns:a16="http://schemas.microsoft.com/office/drawing/2014/main" id="{17628153-444E-3F52-5941-F8CD0810ABB8}"/>
              </a:ext>
            </a:extLst>
          </p:cNvPr>
          <p:cNvCxnSpPr>
            <a:cxnSpLocks/>
            <a:stCxn id="351" idx="6"/>
            <a:endCxn id="348" idx="1"/>
          </p:cNvCxnSpPr>
          <p:nvPr/>
        </p:nvCxnSpPr>
        <p:spPr>
          <a:xfrm>
            <a:off x="2603458" y="484537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ttore diritto 352">
            <a:extLst>
              <a:ext uri="{FF2B5EF4-FFF2-40B4-BE49-F238E27FC236}">
                <a16:creationId xmlns:a16="http://schemas.microsoft.com/office/drawing/2014/main" id="{CE02458E-23F3-4978-1310-8A4F7B004F4F}"/>
              </a:ext>
            </a:extLst>
          </p:cNvPr>
          <p:cNvCxnSpPr>
            <a:cxnSpLocks/>
            <a:stCxn id="332" idx="6"/>
            <a:endCxn id="349" idx="2"/>
          </p:cNvCxnSpPr>
          <p:nvPr/>
        </p:nvCxnSpPr>
        <p:spPr>
          <a:xfrm>
            <a:off x="2382157" y="506966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ttore diritto 353">
            <a:extLst>
              <a:ext uri="{FF2B5EF4-FFF2-40B4-BE49-F238E27FC236}">
                <a16:creationId xmlns:a16="http://schemas.microsoft.com/office/drawing/2014/main" id="{6E2A5ECF-1BE2-EAEF-13B9-236740331D6E}"/>
              </a:ext>
            </a:extLst>
          </p:cNvPr>
          <p:cNvCxnSpPr>
            <a:cxnSpLocks/>
            <a:stCxn id="331" idx="6"/>
            <a:endCxn id="351" idx="2"/>
          </p:cNvCxnSpPr>
          <p:nvPr/>
        </p:nvCxnSpPr>
        <p:spPr>
          <a:xfrm flipV="1">
            <a:off x="2382157" y="484537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e 354">
            <a:extLst>
              <a:ext uri="{FF2B5EF4-FFF2-40B4-BE49-F238E27FC236}">
                <a16:creationId xmlns:a16="http://schemas.microsoft.com/office/drawing/2014/main" id="{5E7F1399-5A86-8EBB-EE77-54A946A834FD}"/>
              </a:ext>
            </a:extLst>
          </p:cNvPr>
          <p:cNvSpPr/>
          <p:nvPr/>
        </p:nvSpPr>
        <p:spPr>
          <a:xfrm>
            <a:off x="2624320" y="465678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Connettore diritto 355">
            <a:extLst>
              <a:ext uri="{FF2B5EF4-FFF2-40B4-BE49-F238E27FC236}">
                <a16:creationId xmlns:a16="http://schemas.microsoft.com/office/drawing/2014/main" id="{E813958B-E992-B07C-36C6-4A4C17529856}"/>
              </a:ext>
            </a:extLst>
          </p:cNvPr>
          <p:cNvCxnSpPr>
            <a:cxnSpLocks/>
            <a:stCxn id="355" idx="3"/>
            <a:endCxn id="351" idx="7"/>
          </p:cNvCxnSpPr>
          <p:nvPr/>
        </p:nvCxnSpPr>
        <p:spPr>
          <a:xfrm flipH="1">
            <a:off x="2588663" y="473133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e 357">
            <a:extLst>
              <a:ext uri="{FF2B5EF4-FFF2-40B4-BE49-F238E27FC236}">
                <a16:creationId xmlns:a16="http://schemas.microsoft.com/office/drawing/2014/main" id="{564C6990-60D1-C840-F8C4-C3E8C2161D47}"/>
              </a:ext>
            </a:extLst>
          </p:cNvPr>
          <p:cNvSpPr/>
          <p:nvPr/>
        </p:nvSpPr>
        <p:spPr>
          <a:xfrm>
            <a:off x="724746" y="5720157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e 358">
            <a:extLst>
              <a:ext uri="{FF2B5EF4-FFF2-40B4-BE49-F238E27FC236}">
                <a16:creationId xmlns:a16="http://schemas.microsoft.com/office/drawing/2014/main" id="{EB40D14A-28B7-6C88-1EA0-7346A561981F}"/>
              </a:ext>
            </a:extLst>
          </p:cNvPr>
          <p:cNvSpPr/>
          <p:nvPr/>
        </p:nvSpPr>
        <p:spPr>
          <a:xfrm>
            <a:off x="724746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Connettore diritto 359">
            <a:extLst>
              <a:ext uri="{FF2B5EF4-FFF2-40B4-BE49-F238E27FC236}">
                <a16:creationId xmlns:a16="http://schemas.microsoft.com/office/drawing/2014/main" id="{7BC97AB8-76EF-1CD5-FED2-67B489BAC27E}"/>
              </a:ext>
            </a:extLst>
          </p:cNvPr>
          <p:cNvCxnSpPr>
            <a:stCxn id="358" idx="4"/>
            <a:endCxn id="359" idx="0"/>
          </p:cNvCxnSpPr>
          <p:nvPr/>
        </p:nvCxnSpPr>
        <p:spPr>
          <a:xfrm>
            <a:off x="775258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e 360">
            <a:extLst>
              <a:ext uri="{FF2B5EF4-FFF2-40B4-BE49-F238E27FC236}">
                <a16:creationId xmlns:a16="http://schemas.microsoft.com/office/drawing/2014/main" id="{3A31B0D0-921F-85A7-7B19-1F75B65D104E}"/>
              </a:ext>
            </a:extLst>
          </p:cNvPr>
          <p:cNvSpPr/>
          <p:nvPr/>
        </p:nvSpPr>
        <p:spPr>
          <a:xfrm>
            <a:off x="1017422" y="5720157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e 361">
            <a:extLst>
              <a:ext uri="{FF2B5EF4-FFF2-40B4-BE49-F238E27FC236}">
                <a16:creationId xmlns:a16="http://schemas.microsoft.com/office/drawing/2014/main" id="{535F78B6-7B6D-5513-432E-C33CBE2B018B}"/>
              </a:ext>
            </a:extLst>
          </p:cNvPr>
          <p:cNvSpPr/>
          <p:nvPr/>
        </p:nvSpPr>
        <p:spPr>
          <a:xfrm>
            <a:off x="1017422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Connettore diritto 362">
            <a:extLst>
              <a:ext uri="{FF2B5EF4-FFF2-40B4-BE49-F238E27FC236}">
                <a16:creationId xmlns:a16="http://schemas.microsoft.com/office/drawing/2014/main" id="{70A34D98-3E38-FDC1-8A4B-09A70967AB06}"/>
              </a:ext>
            </a:extLst>
          </p:cNvPr>
          <p:cNvCxnSpPr>
            <a:stCxn id="361" idx="4"/>
            <a:endCxn id="362" idx="0"/>
          </p:cNvCxnSpPr>
          <p:nvPr/>
        </p:nvCxnSpPr>
        <p:spPr>
          <a:xfrm>
            <a:off x="1067934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e 363">
            <a:extLst>
              <a:ext uri="{FF2B5EF4-FFF2-40B4-BE49-F238E27FC236}">
                <a16:creationId xmlns:a16="http://schemas.microsoft.com/office/drawing/2014/main" id="{17CF6CD6-A06D-C7CE-0ED5-47B718EC277F}"/>
              </a:ext>
            </a:extLst>
          </p:cNvPr>
          <p:cNvSpPr/>
          <p:nvPr/>
        </p:nvSpPr>
        <p:spPr>
          <a:xfrm>
            <a:off x="876284" y="563281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Connettore diritto 364">
            <a:extLst>
              <a:ext uri="{FF2B5EF4-FFF2-40B4-BE49-F238E27FC236}">
                <a16:creationId xmlns:a16="http://schemas.microsoft.com/office/drawing/2014/main" id="{F249C79C-B9BF-7EC9-6CF0-5C8705B3C93E}"/>
              </a:ext>
            </a:extLst>
          </p:cNvPr>
          <p:cNvCxnSpPr>
            <a:cxnSpLocks/>
            <a:stCxn id="364" idx="2"/>
            <a:endCxn id="358" idx="7"/>
          </p:cNvCxnSpPr>
          <p:nvPr/>
        </p:nvCxnSpPr>
        <p:spPr>
          <a:xfrm flipH="1">
            <a:off x="810976" y="5676485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nettore diritto 365">
            <a:extLst>
              <a:ext uri="{FF2B5EF4-FFF2-40B4-BE49-F238E27FC236}">
                <a16:creationId xmlns:a16="http://schemas.microsoft.com/office/drawing/2014/main" id="{A38AB288-C64D-CB1A-C04F-55F85A40483F}"/>
              </a:ext>
            </a:extLst>
          </p:cNvPr>
          <p:cNvCxnSpPr>
            <a:cxnSpLocks/>
            <a:stCxn id="364" idx="6"/>
            <a:endCxn id="361" idx="1"/>
          </p:cNvCxnSpPr>
          <p:nvPr/>
        </p:nvCxnSpPr>
        <p:spPr>
          <a:xfrm>
            <a:off x="977309" y="5676485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e 366">
            <a:extLst>
              <a:ext uri="{FF2B5EF4-FFF2-40B4-BE49-F238E27FC236}">
                <a16:creationId xmlns:a16="http://schemas.microsoft.com/office/drawing/2014/main" id="{B3BA3283-B8B5-AB96-5245-4ABFF1BF206E}"/>
              </a:ext>
            </a:extLst>
          </p:cNvPr>
          <p:cNvSpPr/>
          <p:nvPr/>
        </p:nvSpPr>
        <p:spPr>
          <a:xfrm>
            <a:off x="871084" y="597981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" name="Connettore diritto 367">
            <a:extLst>
              <a:ext uri="{FF2B5EF4-FFF2-40B4-BE49-F238E27FC236}">
                <a16:creationId xmlns:a16="http://schemas.microsoft.com/office/drawing/2014/main" id="{82AB83E5-BF52-415D-FE7B-ADD833F01D62}"/>
              </a:ext>
            </a:extLst>
          </p:cNvPr>
          <p:cNvCxnSpPr>
            <a:cxnSpLocks/>
            <a:stCxn id="367" idx="2"/>
            <a:endCxn id="359" idx="5"/>
          </p:cNvCxnSpPr>
          <p:nvPr/>
        </p:nvCxnSpPr>
        <p:spPr>
          <a:xfrm flipH="1" flipV="1">
            <a:off x="810976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ttore diritto 368">
            <a:extLst>
              <a:ext uri="{FF2B5EF4-FFF2-40B4-BE49-F238E27FC236}">
                <a16:creationId xmlns:a16="http://schemas.microsoft.com/office/drawing/2014/main" id="{D450A21C-930D-557D-9BCC-088D4C262D74}"/>
              </a:ext>
            </a:extLst>
          </p:cNvPr>
          <p:cNvCxnSpPr>
            <a:cxnSpLocks/>
            <a:stCxn id="367" idx="6"/>
            <a:endCxn id="362" idx="3"/>
          </p:cNvCxnSpPr>
          <p:nvPr/>
        </p:nvCxnSpPr>
        <p:spPr>
          <a:xfrm flipV="1">
            <a:off x="972109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Ovale 369">
            <a:extLst>
              <a:ext uri="{FF2B5EF4-FFF2-40B4-BE49-F238E27FC236}">
                <a16:creationId xmlns:a16="http://schemas.microsoft.com/office/drawing/2014/main" id="{6E73748D-30A9-ECDC-CE96-2B641B57A317}"/>
              </a:ext>
            </a:extLst>
          </p:cNvPr>
          <p:cNvSpPr/>
          <p:nvPr/>
        </p:nvSpPr>
        <p:spPr>
          <a:xfrm>
            <a:off x="871084" y="613821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Connettore diritto 370">
            <a:extLst>
              <a:ext uri="{FF2B5EF4-FFF2-40B4-BE49-F238E27FC236}">
                <a16:creationId xmlns:a16="http://schemas.microsoft.com/office/drawing/2014/main" id="{BF209965-B4E7-ABF4-E651-19EB20B9BFE8}"/>
              </a:ext>
            </a:extLst>
          </p:cNvPr>
          <p:cNvCxnSpPr>
            <a:cxnSpLocks/>
            <a:stCxn id="367" idx="4"/>
            <a:endCxn id="370" idx="0"/>
          </p:cNvCxnSpPr>
          <p:nvPr/>
        </p:nvCxnSpPr>
        <p:spPr>
          <a:xfrm>
            <a:off x="921596" y="6067157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e 371">
            <a:extLst>
              <a:ext uri="{FF2B5EF4-FFF2-40B4-BE49-F238E27FC236}">
                <a16:creationId xmlns:a16="http://schemas.microsoft.com/office/drawing/2014/main" id="{DE7A94EA-8386-8061-4D4B-48C24D6E5585}"/>
              </a:ext>
            </a:extLst>
          </p:cNvPr>
          <p:cNvSpPr/>
          <p:nvPr/>
        </p:nvSpPr>
        <p:spPr>
          <a:xfrm>
            <a:off x="876284" y="547599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3" name="Connettore diritto 372">
            <a:extLst>
              <a:ext uri="{FF2B5EF4-FFF2-40B4-BE49-F238E27FC236}">
                <a16:creationId xmlns:a16="http://schemas.microsoft.com/office/drawing/2014/main" id="{339C9DBA-0993-42CE-986A-3FD725102E93}"/>
              </a:ext>
            </a:extLst>
          </p:cNvPr>
          <p:cNvCxnSpPr>
            <a:cxnSpLocks/>
            <a:stCxn id="372" idx="4"/>
            <a:endCxn id="364" idx="0"/>
          </p:cNvCxnSpPr>
          <p:nvPr/>
        </p:nvCxnSpPr>
        <p:spPr>
          <a:xfrm>
            <a:off x="926796" y="5563336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Ovale 375">
            <a:extLst>
              <a:ext uri="{FF2B5EF4-FFF2-40B4-BE49-F238E27FC236}">
                <a16:creationId xmlns:a16="http://schemas.microsoft.com/office/drawing/2014/main" id="{DD8C3896-8E0B-E8FD-D09A-AD9A93CABA6B}"/>
              </a:ext>
            </a:extLst>
          </p:cNvPr>
          <p:cNvSpPr/>
          <p:nvPr/>
        </p:nvSpPr>
        <p:spPr>
          <a:xfrm>
            <a:off x="585124" y="5621128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7" name="Connettore diritto 376">
            <a:extLst>
              <a:ext uri="{FF2B5EF4-FFF2-40B4-BE49-F238E27FC236}">
                <a16:creationId xmlns:a16="http://schemas.microsoft.com/office/drawing/2014/main" id="{2C8E4430-8E51-D2CF-A3F8-64D2D5B82AF1}"/>
              </a:ext>
            </a:extLst>
          </p:cNvPr>
          <p:cNvCxnSpPr>
            <a:cxnSpLocks/>
            <a:stCxn id="376" idx="5"/>
            <a:endCxn id="358" idx="1"/>
          </p:cNvCxnSpPr>
          <p:nvPr/>
        </p:nvCxnSpPr>
        <p:spPr>
          <a:xfrm>
            <a:off x="671354" y="5695681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e 377">
            <a:extLst>
              <a:ext uri="{FF2B5EF4-FFF2-40B4-BE49-F238E27FC236}">
                <a16:creationId xmlns:a16="http://schemas.microsoft.com/office/drawing/2014/main" id="{265E7853-254F-53E9-B3CA-7CBDDC887764}"/>
              </a:ext>
            </a:extLst>
          </p:cNvPr>
          <p:cNvSpPr/>
          <p:nvPr/>
        </p:nvSpPr>
        <p:spPr>
          <a:xfrm>
            <a:off x="1411122" y="577843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e 378">
            <a:extLst>
              <a:ext uri="{FF2B5EF4-FFF2-40B4-BE49-F238E27FC236}">
                <a16:creationId xmlns:a16="http://schemas.microsoft.com/office/drawing/2014/main" id="{93E009C8-5E3A-E85B-AA60-B9510FC84D6F}"/>
              </a:ext>
            </a:extLst>
          </p:cNvPr>
          <p:cNvSpPr/>
          <p:nvPr/>
        </p:nvSpPr>
        <p:spPr>
          <a:xfrm>
            <a:off x="1267816" y="593614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0" name="Connettore diritto 379">
            <a:extLst>
              <a:ext uri="{FF2B5EF4-FFF2-40B4-BE49-F238E27FC236}">
                <a16:creationId xmlns:a16="http://schemas.microsoft.com/office/drawing/2014/main" id="{8065B8CC-8D59-ECCE-8816-7DF76905A1F8}"/>
              </a:ext>
            </a:extLst>
          </p:cNvPr>
          <p:cNvCxnSpPr>
            <a:cxnSpLocks/>
            <a:stCxn id="378" idx="3"/>
            <a:endCxn id="379" idx="7"/>
          </p:cNvCxnSpPr>
          <p:nvPr/>
        </p:nvCxnSpPr>
        <p:spPr>
          <a:xfrm flipH="1">
            <a:off x="1354047" y="5852988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Ovale 380">
            <a:extLst>
              <a:ext uri="{FF2B5EF4-FFF2-40B4-BE49-F238E27FC236}">
                <a16:creationId xmlns:a16="http://schemas.microsoft.com/office/drawing/2014/main" id="{0D324B0B-75EC-25F9-00AA-E1C893FC4907}"/>
              </a:ext>
            </a:extLst>
          </p:cNvPr>
          <p:cNvSpPr/>
          <p:nvPr/>
        </p:nvSpPr>
        <p:spPr>
          <a:xfrm>
            <a:off x="1238723" y="5667061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Connettore diritto 381">
            <a:extLst>
              <a:ext uri="{FF2B5EF4-FFF2-40B4-BE49-F238E27FC236}">
                <a16:creationId xmlns:a16="http://schemas.microsoft.com/office/drawing/2014/main" id="{1E482394-40DE-53B9-DD8B-2B11FB9EFC7A}"/>
              </a:ext>
            </a:extLst>
          </p:cNvPr>
          <p:cNvCxnSpPr>
            <a:cxnSpLocks/>
            <a:stCxn id="381" idx="6"/>
            <a:endCxn id="378" idx="1"/>
          </p:cNvCxnSpPr>
          <p:nvPr/>
        </p:nvCxnSpPr>
        <p:spPr>
          <a:xfrm>
            <a:off x="1339748" y="5710733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ttore diritto 382">
            <a:extLst>
              <a:ext uri="{FF2B5EF4-FFF2-40B4-BE49-F238E27FC236}">
                <a16:creationId xmlns:a16="http://schemas.microsoft.com/office/drawing/2014/main" id="{99B94007-2E77-3418-62F8-AD889337048D}"/>
              </a:ext>
            </a:extLst>
          </p:cNvPr>
          <p:cNvCxnSpPr>
            <a:cxnSpLocks/>
            <a:stCxn id="362" idx="6"/>
            <a:endCxn id="379" idx="2"/>
          </p:cNvCxnSpPr>
          <p:nvPr/>
        </p:nvCxnSpPr>
        <p:spPr>
          <a:xfrm>
            <a:off x="1118447" y="5935024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ttore diritto 383">
            <a:extLst>
              <a:ext uri="{FF2B5EF4-FFF2-40B4-BE49-F238E27FC236}">
                <a16:creationId xmlns:a16="http://schemas.microsoft.com/office/drawing/2014/main" id="{C836E0AD-0CF3-A664-D192-782B3F7C0F73}"/>
              </a:ext>
            </a:extLst>
          </p:cNvPr>
          <p:cNvCxnSpPr>
            <a:cxnSpLocks/>
            <a:stCxn id="361" idx="6"/>
            <a:endCxn id="381" idx="2"/>
          </p:cNvCxnSpPr>
          <p:nvPr/>
        </p:nvCxnSpPr>
        <p:spPr>
          <a:xfrm flipV="1">
            <a:off x="1118447" y="5710733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e 384">
            <a:extLst>
              <a:ext uri="{FF2B5EF4-FFF2-40B4-BE49-F238E27FC236}">
                <a16:creationId xmlns:a16="http://schemas.microsoft.com/office/drawing/2014/main" id="{7C9165D4-DF58-D6AA-493A-F692E243BB3A}"/>
              </a:ext>
            </a:extLst>
          </p:cNvPr>
          <p:cNvSpPr/>
          <p:nvPr/>
        </p:nvSpPr>
        <p:spPr>
          <a:xfrm>
            <a:off x="1360610" y="5522147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Connettore diritto 385">
            <a:extLst>
              <a:ext uri="{FF2B5EF4-FFF2-40B4-BE49-F238E27FC236}">
                <a16:creationId xmlns:a16="http://schemas.microsoft.com/office/drawing/2014/main" id="{52AA80D0-5579-1F53-F64C-984EB7EFF0A4}"/>
              </a:ext>
            </a:extLst>
          </p:cNvPr>
          <p:cNvCxnSpPr>
            <a:cxnSpLocks/>
            <a:stCxn id="385" idx="3"/>
            <a:endCxn id="381" idx="7"/>
          </p:cNvCxnSpPr>
          <p:nvPr/>
        </p:nvCxnSpPr>
        <p:spPr>
          <a:xfrm flipH="1">
            <a:off x="1324953" y="5596700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Ovale 387">
            <a:extLst>
              <a:ext uri="{FF2B5EF4-FFF2-40B4-BE49-F238E27FC236}">
                <a16:creationId xmlns:a16="http://schemas.microsoft.com/office/drawing/2014/main" id="{FC84EF9C-B430-9544-48FF-F034F9CD3C57}"/>
              </a:ext>
            </a:extLst>
          </p:cNvPr>
          <p:cNvSpPr/>
          <p:nvPr/>
        </p:nvSpPr>
        <p:spPr>
          <a:xfrm>
            <a:off x="1949913" y="5708243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e 388">
            <a:extLst>
              <a:ext uri="{FF2B5EF4-FFF2-40B4-BE49-F238E27FC236}">
                <a16:creationId xmlns:a16="http://schemas.microsoft.com/office/drawing/2014/main" id="{EC3C5D96-4C8F-63CC-5F72-EFFFA05F7BC3}"/>
              </a:ext>
            </a:extLst>
          </p:cNvPr>
          <p:cNvSpPr/>
          <p:nvPr/>
        </p:nvSpPr>
        <p:spPr>
          <a:xfrm>
            <a:off x="1949913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Connettore diritto 389">
            <a:extLst>
              <a:ext uri="{FF2B5EF4-FFF2-40B4-BE49-F238E27FC236}">
                <a16:creationId xmlns:a16="http://schemas.microsoft.com/office/drawing/2014/main" id="{31485421-A842-A09B-14AF-BC48E9921E96}"/>
              </a:ext>
            </a:extLst>
          </p:cNvPr>
          <p:cNvCxnSpPr>
            <a:stCxn id="388" idx="4"/>
            <a:endCxn id="389" idx="0"/>
          </p:cNvCxnSpPr>
          <p:nvPr/>
        </p:nvCxnSpPr>
        <p:spPr>
          <a:xfrm>
            <a:off x="2000425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Ovale 390">
            <a:extLst>
              <a:ext uri="{FF2B5EF4-FFF2-40B4-BE49-F238E27FC236}">
                <a16:creationId xmlns:a16="http://schemas.microsoft.com/office/drawing/2014/main" id="{7DB9F7D5-5174-6527-A865-44ECD0D68C18}"/>
              </a:ext>
            </a:extLst>
          </p:cNvPr>
          <p:cNvSpPr/>
          <p:nvPr/>
        </p:nvSpPr>
        <p:spPr>
          <a:xfrm>
            <a:off x="2242589" y="570824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e 391">
            <a:extLst>
              <a:ext uri="{FF2B5EF4-FFF2-40B4-BE49-F238E27FC236}">
                <a16:creationId xmlns:a16="http://schemas.microsoft.com/office/drawing/2014/main" id="{3B28C511-C1B1-7397-5479-1AC6FD84C1ED}"/>
              </a:ext>
            </a:extLst>
          </p:cNvPr>
          <p:cNvSpPr/>
          <p:nvPr/>
        </p:nvSpPr>
        <p:spPr>
          <a:xfrm>
            <a:off x="2242589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Connettore diritto 392">
            <a:extLst>
              <a:ext uri="{FF2B5EF4-FFF2-40B4-BE49-F238E27FC236}">
                <a16:creationId xmlns:a16="http://schemas.microsoft.com/office/drawing/2014/main" id="{1455021F-D55E-E140-E83E-BA73D23C4900}"/>
              </a:ext>
            </a:extLst>
          </p:cNvPr>
          <p:cNvCxnSpPr>
            <a:stCxn id="391" idx="4"/>
            <a:endCxn id="392" idx="0"/>
          </p:cNvCxnSpPr>
          <p:nvPr/>
        </p:nvCxnSpPr>
        <p:spPr>
          <a:xfrm>
            <a:off x="2293101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Ovale 393">
            <a:extLst>
              <a:ext uri="{FF2B5EF4-FFF2-40B4-BE49-F238E27FC236}">
                <a16:creationId xmlns:a16="http://schemas.microsoft.com/office/drawing/2014/main" id="{522BE563-36C3-8EC3-429E-B91D32CD41E9}"/>
              </a:ext>
            </a:extLst>
          </p:cNvPr>
          <p:cNvSpPr/>
          <p:nvPr/>
        </p:nvSpPr>
        <p:spPr>
          <a:xfrm>
            <a:off x="2101451" y="562089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5" name="Connettore diritto 394">
            <a:extLst>
              <a:ext uri="{FF2B5EF4-FFF2-40B4-BE49-F238E27FC236}">
                <a16:creationId xmlns:a16="http://schemas.microsoft.com/office/drawing/2014/main" id="{4334BF43-2571-1246-1E51-4561E07B5766}"/>
              </a:ext>
            </a:extLst>
          </p:cNvPr>
          <p:cNvCxnSpPr>
            <a:cxnSpLocks/>
            <a:stCxn id="394" idx="2"/>
            <a:endCxn id="388" idx="7"/>
          </p:cNvCxnSpPr>
          <p:nvPr/>
        </p:nvCxnSpPr>
        <p:spPr>
          <a:xfrm flipH="1">
            <a:off x="2036143" y="5664571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ttore diritto 395">
            <a:extLst>
              <a:ext uri="{FF2B5EF4-FFF2-40B4-BE49-F238E27FC236}">
                <a16:creationId xmlns:a16="http://schemas.microsoft.com/office/drawing/2014/main" id="{68E27117-8CD6-7FEB-404A-60EA1EB585CF}"/>
              </a:ext>
            </a:extLst>
          </p:cNvPr>
          <p:cNvCxnSpPr>
            <a:cxnSpLocks/>
            <a:stCxn id="394" idx="6"/>
            <a:endCxn id="391" idx="1"/>
          </p:cNvCxnSpPr>
          <p:nvPr/>
        </p:nvCxnSpPr>
        <p:spPr>
          <a:xfrm>
            <a:off x="2202476" y="5664571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e 396">
            <a:extLst>
              <a:ext uri="{FF2B5EF4-FFF2-40B4-BE49-F238E27FC236}">
                <a16:creationId xmlns:a16="http://schemas.microsoft.com/office/drawing/2014/main" id="{1B9F732D-BF39-4717-BC20-140F58738926}"/>
              </a:ext>
            </a:extLst>
          </p:cNvPr>
          <p:cNvSpPr/>
          <p:nvPr/>
        </p:nvSpPr>
        <p:spPr>
          <a:xfrm>
            <a:off x="2096251" y="596789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8" name="Connettore diritto 397">
            <a:extLst>
              <a:ext uri="{FF2B5EF4-FFF2-40B4-BE49-F238E27FC236}">
                <a16:creationId xmlns:a16="http://schemas.microsoft.com/office/drawing/2014/main" id="{DA8AA40D-2721-34BD-9CF9-0A550090E6D6}"/>
              </a:ext>
            </a:extLst>
          </p:cNvPr>
          <p:cNvCxnSpPr>
            <a:cxnSpLocks/>
            <a:stCxn id="397" idx="2"/>
            <a:endCxn id="389" idx="5"/>
          </p:cNvCxnSpPr>
          <p:nvPr/>
        </p:nvCxnSpPr>
        <p:spPr>
          <a:xfrm flipH="1" flipV="1">
            <a:off x="2036143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ttore diritto 398">
            <a:extLst>
              <a:ext uri="{FF2B5EF4-FFF2-40B4-BE49-F238E27FC236}">
                <a16:creationId xmlns:a16="http://schemas.microsoft.com/office/drawing/2014/main" id="{0570B91A-65C1-D51B-1565-D186F5126402}"/>
              </a:ext>
            </a:extLst>
          </p:cNvPr>
          <p:cNvCxnSpPr>
            <a:cxnSpLocks/>
            <a:stCxn id="397" idx="6"/>
            <a:endCxn id="392" idx="3"/>
          </p:cNvCxnSpPr>
          <p:nvPr/>
        </p:nvCxnSpPr>
        <p:spPr>
          <a:xfrm flipV="1">
            <a:off x="2197276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e 399">
            <a:extLst>
              <a:ext uri="{FF2B5EF4-FFF2-40B4-BE49-F238E27FC236}">
                <a16:creationId xmlns:a16="http://schemas.microsoft.com/office/drawing/2014/main" id="{F5683E77-1236-0413-5E6D-AC4C1FC324EA}"/>
              </a:ext>
            </a:extLst>
          </p:cNvPr>
          <p:cNvSpPr/>
          <p:nvPr/>
        </p:nvSpPr>
        <p:spPr>
          <a:xfrm>
            <a:off x="2096251" y="612630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1" name="Connettore diritto 400">
            <a:extLst>
              <a:ext uri="{FF2B5EF4-FFF2-40B4-BE49-F238E27FC236}">
                <a16:creationId xmlns:a16="http://schemas.microsoft.com/office/drawing/2014/main" id="{AF41DDC7-8B8C-7B80-2A26-91E23368608D}"/>
              </a:ext>
            </a:extLst>
          </p:cNvPr>
          <p:cNvCxnSpPr>
            <a:cxnSpLocks/>
            <a:stCxn id="397" idx="4"/>
            <a:endCxn id="400" idx="0"/>
          </p:cNvCxnSpPr>
          <p:nvPr/>
        </p:nvCxnSpPr>
        <p:spPr>
          <a:xfrm>
            <a:off x="2146763" y="6055243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nettore diritto 402">
            <a:extLst>
              <a:ext uri="{FF2B5EF4-FFF2-40B4-BE49-F238E27FC236}">
                <a16:creationId xmlns:a16="http://schemas.microsoft.com/office/drawing/2014/main" id="{5CF4B91C-E497-8165-5799-BAD893A809CF}"/>
              </a:ext>
            </a:extLst>
          </p:cNvPr>
          <p:cNvCxnSpPr>
            <a:cxnSpLocks/>
            <a:endCxn id="394" idx="0"/>
          </p:cNvCxnSpPr>
          <p:nvPr/>
        </p:nvCxnSpPr>
        <p:spPr>
          <a:xfrm>
            <a:off x="2151963" y="5551422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Ovale 405">
            <a:extLst>
              <a:ext uri="{FF2B5EF4-FFF2-40B4-BE49-F238E27FC236}">
                <a16:creationId xmlns:a16="http://schemas.microsoft.com/office/drawing/2014/main" id="{6F697EF2-37F9-1BA7-F1A2-5124C7534B7B}"/>
              </a:ext>
            </a:extLst>
          </p:cNvPr>
          <p:cNvSpPr/>
          <p:nvPr/>
        </p:nvSpPr>
        <p:spPr>
          <a:xfrm>
            <a:off x="1810291" y="5609214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7" name="Connettore diritto 406">
            <a:extLst>
              <a:ext uri="{FF2B5EF4-FFF2-40B4-BE49-F238E27FC236}">
                <a16:creationId xmlns:a16="http://schemas.microsoft.com/office/drawing/2014/main" id="{2D2E3256-1649-17CB-5CDE-003855A47F6D}"/>
              </a:ext>
            </a:extLst>
          </p:cNvPr>
          <p:cNvCxnSpPr>
            <a:cxnSpLocks/>
            <a:stCxn id="406" idx="5"/>
            <a:endCxn id="388" idx="1"/>
          </p:cNvCxnSpPr>
          <p:nvPr/>
        </p:nvCxnSpPr>
        <p:spPr>
          <a:xfrm>
            <a:off x="1896521" y="5683767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Ovale 407">
            <a:extLst>
              <a:ext uri="{FF2B5EF4-FFF2-40B4-BE49-F238E27FC236}">
                <a16:creationId xmlns:a16="http://schemas.microsoft.com/office/drawing/2014/main" id="{2B7D26E7-A0C1-9D4F-F54D-C515AF0300B8}"/>
              </a:ext>
            </a:extLst>
          </p:cNvPr>
          <p:cNvSpPr/>
          <p:nvPr/>
        </p:nvSpPr>
        <p:spPr>
          <a:xfrm>
            <a:off x="2636289" y="576652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e 408">
            <a:extLst>
              <a:ext uri="{FF2B5EF4-FFF2-40B4-BE49-F238E27FC236}">
                <a16:creationId xmlns:a16="http://schemas.microsoft.com/office/drawing/2014/main" id="{51156F45-F025-4C5B-9030-8DD5D0E333DB}"/>
              </a:ext>
            </a:extLst>
          </p:cNvPr>
          <p:cNvSpPr/>
          <p:nvPr/>
        </p:nvSpPr>
        <p:spPr>
          <a:xfrm>
            <a:off x="2492983" y="592422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Connettore diritto 409">
            <a:extLst>
              <a:ext uri="{FF2B5EF4-FFF2-40B4-BE49-F238E27FC236}">
                <a16:creationId xmlns:a16="http://schemas.microsoft.com/office/drawing/2014/main" id="{EFDDD76E-0BB0-48DA-039C-5404036112BB}"/>
              </a:ext>
            </a:extLst>
          </p:cNvPr>
          <p:cNvCxnSpPr>
            <a:cxnSpLocks/>
            <a:stCxn id="408" idx="3"/>
            <a:endCxn id="409" idx="7"/>
          </p:cNvCxnSpPr>
          <p:nvPr/>
        </p:nvCxnSpPr>
        <p:spPr>
          <a:xfrm flipH="1">
            <a:off x="2579214" y="5841074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e 410">
            <a:extLst>
              <a:ext uri="{FF2B5EF4-FFF2-40B4-BE49-F238E27FC236}">
                <a16:creationId xmlns:a16="http://schemas.microsoft.com/office/drawing/2014/main" id="{3982CAA0-D92A-D3FD-88A6-A989E9C50EC6}"/>
              </a:ext>
            </a:extLst>
          </p:cNvPr>
          <p:cNvSpPr/>
          <p:nvPr/>
        </p:nvSpPr>
        <p:spPr>
          <a:xfrm>
            <a:off x="2463890" y="5655147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2" name="Connettore diritto 411">
            <a:extLst>
              <a:ext uri="{FF2B5EF4-FFF2-40B4-BE49-F238E27FC236}">
                <a16:creationId xmlns:a16="http://schemas.microsoft.com/office/drawing/2014/main" id="{9F471A14-E737-9CF0-0BAC-C42A135D6C23}"/>
              </a:ext>
            </a:extLst>
          </p:cNvPr>
          <p:cNvCxnSpPr>
            <a:cxnSpLocks/>
            <a:stCxn id="411" idx="6"/>
            <a:endCxn id="408" idx="1"/>
          </p:cNvCxnSpPr>
          <p:nvPr/>
        </p:nvCxnSpPr>
        <p:spPr>
          <a:xfrm>
            <a:off x="2564915" y="5698819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ttore diritto 412">
            <a:extLst>
              <a:ext uri="{FF2B5EF4-FFF2-40B4-BE49-F238E27FC236}">
                <a16:creationId xmlns:a16="http://schemas.microsoft.com/office/drawing/2014/main" id="{67BD5BDC-BF2A-40C0-3B7B-F4B696C31B04}"/>
              </a:ext>
            </a:extLst>
          </p:cNvPr>
          <p:cNvCxnSpPr>
            <a:cxnSpLocks/>
            <a:stCxn id="392" idx="6"/>
            <a:endCxn id="409" idx="2"/>
          </p:cNvCxnSpPr>
          <p:nvPr/>
        </p:nvCxnSpPr>
        <p:spPr>
          <a:xfrm>
            <a:off x="2343614" y="5923110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ttore diritto 413">
            <a:extLst>
              <a:ext uri="{FF2B5EF4-FFF2-40B4-BE49-F238E27FC236}">
                <a16:creationId xmlns:a16="http://schemas.microsoft.com/office/drawing/2014/main" id="{E2FD5FE4-0987-F8E8-4B77-3BF12EB2AA86}"/>
              </a:ext>
            </a:extLst>
          </p:cNvPr>
          <p:cNvCxnSpPr>
            <a:cxnSpLocks/>
            <a:stCxn id="391" idx="6"/>
            <a:endCxn id="411" idx="2"/>
          </p:cNvCxnSpPr>
          <p:nvPr/>
        </p:nvCxnSpPr>
        <p:spPr>
          <a:xfrm flipV="1">
            <a:off x="2343614" y="5698819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Ovale 414">
            <a:extLst>
              <a:ext uri="{FF2B5EF4-FFF2-40B4-BE49-F238E27FC236}">
                <a16:creationId xmlns:a16="http://schemas.microsoft.com/office/drawing/2014/main" id="{52C54FE9-4CC5-DF8D-F816-5DBC80AB2B6A}"/>
              </a:ext>
            </a:extLst>
          </p:cNvPr>
          <p:cNvSpPr/>
          <p:nvPr/>
        </p:nvSpPr>
        <p:spPr>
          <a:xfrm>
            <a:off x="2585777" y="5510233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" name="Connettore diritto 415">
            <a:extLst>
              <a:ext uri="{FF2B5EF4-FFF2-40B4-BE49-F238E27FC236}">
                <a16:creationId xmlns:a16="http://schemas.microsoft.com/office/drawing/2014/main" id="{2D3BDA63-3CBF-2A9F-698D-2CE6128E56C1}"/>
              </a:ext>
            </a:extLst>
          </p:cNvPr>
          <p:cNvCxnSpPr>
            <a:cxnSpLocks/>
            <a:stCxn id="415" idx="3"/>
            <a:endCxn id="411" idx="7"/>
          </p:cNvCxnSpPr>
          <p:nvPr/>
        </p:nvCxnSpPr>
        <p:spPr>
          <a:xfrm flipH="1">
            <a:off x="2550120" y="5584786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Ovale 416">
            <a:extLst>
              <a:ext uri="{FF2B5EF4-FFF2-40B4-BE49-F238E27FC236}">
                <a16:creationId xmlns:a16="http://schemas.microsoft.com/office/drawing/2014/main" id="{386CA169-4D93-4747-111C-BF2F78C519DA}"/>
              </a:ext>
            </a:extLst>
          </p:cNvPr>
          <p:cNvSpPr/>
          <p:nvPr/>
        </p:nvSpPr>
        <p:spPr>
          <a:xfrm>
            <a:off x="3765499" y="532767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e 417">
            <a:extLst>
              <a:ext uri="{FF2B5EF4-FFF2-40B4-BE49-F238E27FC236}">
                <a16:creationId xmlns:a16="http://schemas.microsoft.com/office/drawing/2014/main" id="{E1973F97-D257-78B4-9E32-8B59D077CFCC}"/>
              </a:ext>
            </a:extLst>
          </p:cNvPr>
          <p:cNvSpPr/>
          <p:nvPr/>
        </p:nvSpPr>
        <p:spPr>
          <a:xfrm>
            <a:off x="3765499" y="549887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9" name="Connettore diritto 418">
            <a:extLst>
              <a:ext uri="{FF2B5EF4-FFF2-40B4-BE49-F238E27FC236}">
                <a16:creationId xmlns:a16="http://schemas.microsoft.com/office/drawing/2014/main" id="{7507EC91-9812-94FD-3535-1CDBC1B31568}"/>
              </a:ext>
            </a:extLst>
          </p:cNvPr>
          <p:cNvCxnSpPr>
            <a:stCxn id="417" idx="4"/>
            <a:endCxn id="418" idx="0"/>
          </p:cNvCxnSpPr>
          <p:nvPr/>
        </p:nvCxnSpPr>
        <p:spPr>
          <a:xfrm>
            <a:off x="3816011" y="541502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e 419">
            <a:extLst>
              <a:ext uri="{FF2B5EF4-FFF2-40B4-BE49-F238E27FC236}">
                <a16:creationId xmlns:a16="http://schemas.microsoft.com/office/drawing/2014/main" id="{2ED8679E-4C09-AE43-3130-4CBAF77446F6}"/>
              </a:ext>
            </a:extLst>
          </p:cNvPr>
          <p:cNvSpPr/>
          <p:nvPr/>
        </p:nvSpPr>
        <p:spPr>
          <a:xfrm>
            <a:off x="4159199" y="538595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e 420">
            <a:extLst>
              <a:ext uri="{FF2B5EF4-FFF2-40B4-BE49-F238E27FC236}">
                <a16:creationId xmlns:a16="http://schemas.microsoft.com/office/drawing/2014/main" id="{11811C7A-15F1-9441-C781-993B04E41158}"/>
              </a:ext>
            </a:extLst>
          </p:cNvPr>
          <p:cNvSpPr/>
          <p:nvPr/>
        </p:nvSpPr>
        <p:spPr>
          <a:xfrm>
            <a:off x="4015893" y="554365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2" name="Connettore diritto 421">
            <a:extLst>
              <a:ext uri="{FF2B5EF4-FFF2-40B4-BE49-F238E27FC236}">
                <a16:creationId xmlns:a16="http://schemas.microsoft.com/office/drawing/2014/main" id="{214BA459-7647-A5C5-5846-6575FE12D590}"/>
              </a:ext>
            </a:extLst>
          </p:cNvPr>
          <p:cNvCxnSpPr>
            <a:cxnSpLocks/>
            <a:stCxn id="420" idx="3"/>
            <a:endCxn id="421" idx="7"/>
          </p:cNvCxnSpPr>
          <p:nvPr/>
        </p:nvCxnSpPr>
        <p:spPr>
          <a:xfrm flipH="1">
            <a:off x="4102124" y="546050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e 422">
            <a:extLst>
              <a:ext uri="{FF2B5EF4-FFF2-40B4-BE49-F238E27FC236}">
                <a16:creationId xmlns:a16="http://schemas.microsoft.com/office/drawing/2014/main" id="{F9837712-580B-574F-D016-588D8AFCA203}"/>
              </a:ext>
            </a:extLst>
          </p:cNvPr>
          <p:cNvSpPr/>
          <p:nvPr/>
        </p:nvSpPr>
        <p:spPr>
          <a:xfrm>
            <a:off x="3986800" y="527458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Connettore diritto 423">
            <a:extLst>
              <a:ext uri="{FF2B5EF4-FFF2-40B4-BE49-F238E27FC236}">
                <a16:creationId xmlns:a16="http://schemas.microsoft.com/office/drawing/2014/main" id="{72376459-F153-8966-EB5E-2DEC8CD1E591}"/>
              </a:ext>
            </a:extLst>
          </p:cNvPr>
          <p:cNvCxnSpPr>
            <a:cxnSpLocks/>
            <a:stCxn id="423" idx="6"/>
            <a:endCxn id="420" idx="1"/>
          </p:cNvCxnSpPr>
          <p:nvPr/>
        </p:nvCxnSpPr>
        <p:spPr>
          <a:xfrm>
            <a:off x="4087825" y="531825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Connettore diritto 424">
            <a:extLst>
              <a:ext uri="{FF2B5EF4-FFF2-40B4-BE49-F238E27FC236}">
                <a16:creationId xmlns:a16="http://schemas.microsoft.com/office/drawing/2014/main" id="{C78657FD-3C39-4BC5-2B99-65ABB483E719}"/>
              </a:ext>
            </a:extLst>
          </p:cNvPr>
          <p:cNvCxnSpPr>
            <a:cxnSpLocks/>
            <a:stCxn id="418" idx="6"/>
            <a:endCxn id="421" idx="2"/>
          </p:cNvCxnSpPr>
          <p:nvPr/>
        </p:nvCxnSpPr>
        <p:spPr>
          <a:xfrm>
            <a:off x="3866524" y="554254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ttore diritto 425">
            <a:extLst>
              <a:ext uri="{FF2B5EF4-FFF2-40B4-BE49-F238E27FC236}">
                <a16:creationId xmlns:a16="http://schemas.microsoft.com/office/drawing/2014/main" id="{87794280-4AEF-8FAE-2D96-F9A1219C6E35}"/>
              </a:ext>
            </a:extLst>
          </p:cNvPr>
          <p:cNvCxnSpPr>
            <a:cxnSpLocks/>
            <a:stCxn id="417" idx="6"/>
            <a:endCxn id="423" idx="2"/>
          </p:cNvCxnSpPr>
          <p:nvPr/>
        </p:nvCxnSpPr>
        <p:spPr>
          <a:xfrm flipV="1">
            <a:off x="3866524" y="531825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Ovale 426">
            <a:extLst>
              <a:ext uri="{FF2B5EF4-FFF2-40B4-BE49-F238E27FC236}">
                <a16:creationId xmlns:a16="http://schemas.microsoft.com/office/drawing/2014/main" id="{08F377DE-36E6-B341-362D-25DC2666EEDF}"/>
              </a:ext>
            </a:extLst>
          </p:cNvPr>
          <p:cNvSpPr/>
          <p:nvPr/>
        </p:nvSpPr>
        <p:spPr>
          <a:xfrm>
            <a:off x="4108687" y="512966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8" name="Connettore diritto 427">
            <a:extLst>
              <a:ext uri="{FF2B5EF4-FFF2-40B4-BE49-F238E27FC236}">
                <a16:creationId xmlns:a16="http://schemas.microsoft.com/office/drawing/2014/main" id="{1F82CAF2-375A-4795-DF93-7408B538A519}"/>
              </a:ext>
            </a:extLst>
          </p:cNvPr>
          <p:cNvCxnSpPr>
            <a:cxnSpLocks/>
            <a:stCxn id="427" idx="3"/>
            <a:endCxn id="423" idx="7"/>
          </p:cNvCxnSpPr>
          <p:nvPr/>
        </p:nvCxnSpPr>
        <p:spPr>
          <a:xfrm flipH="1">
            <a:off x="4073030" y="520421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Ovale 429">
            <a:extLst>
              <a:ext uri="{FF2B5EF4-FFF2-40B4-BE49-F238E27FC236}">
                <a16:creationId xmlns:a16="http://schemas.microsoft.com/office/drawing/2014/main" id="{489AA622-FFBB-15F1-0EE7-4BFED95FB43D}"/>
              </a:ext>
            </a:extLst>
          </p:cNvPr>
          <p:cNvSpPr/>
          <p:nvPr/>
        </p:nvSpPr>
        <p:spPr>
          <a:xfrm>
            <a:off x="428797" y="5714645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1" name="Connettore diritto 430">
            <a:extLst>
              <a:ext uri="{FF2B5EF4-FFF2-40B4-BE49-F238E27FC236}">
                <a16:creationId xmlns:a16="http://schemas.microsoft.com/office/drawing/2014/main" id="{93ADD53C-52E2-7AC8-823A-A1BE106D8F17}"/>
              </a:ext>
            </a:extLst>
          </p:cNvPr>
          <p:cNvCxnSpPr>
            <a:cxnSpLocks/>
            <a:endCxn id="376" idx="3"/>
          </p:cNvCxnSpPr>
          <p:nvPr/>
        </p:nvCxnSpPr>
        <p:spPr>
          <a:xfrm flipV="1">
            <a:off x="529822" y="5695681"/>
            <a:ext cx="70097" cy="4356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Ovale 434">
            <a:extLst>
              <a:ext uri="{FF2B5EF4-FFF2-40B4-BE49-F238E27FC236}">
                <a16:creationId xmlns:a16="http://schemas.microsoft.com/office/drawing/2014/main" id="{6B6BFF42-6750-BACD-DA27-E0495A27E984}"/>
              </a:ext>
            </a:extLst>
          </p:cNvPr>
          <p:cNvSpPr/>
          <p:nvPr/>
        </p:nvSpPr>
        <p:spPr>
          <a:xfrm>
            <a:off x="428797" y="552760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6" name="Connettore diritto 435">
            <a:extLst>
              <a:ext uri="{FF2B5EF4-FFF2-40B4-BE49-F238E27FC236}">
                <a16:creationId xmlns:a16="http://schemas.microsoft.com/office/drawing/2014/main" id="{01B020AE-A2CF-3CAC-634C-BCCB2029991F}"/>
              </a:ext>
            </a:extLst>
          </p:cNvPr>
          <p:cNvCxnSpPr>
            <a:cxnSpLocks/>
            <a:endCxn id="376" idx="1"/>
          </p:cNvCxnSpPr>
          <p:nvPr/>
        </p:nvCxnSpPr>
        <p:spPr>
          <a:xfrm>
            <a:off x="524455" y="5586845"/>
            <a:ext cx="75464" cy="470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4" name="Gruppo 443">
            <a:extLst>
              <a:ext uri="{FF2B5EF4-FFF2-40B4-BE49-F238E27FC236}">
                <a16:creationId xmlns:a16="http://schemas.microsoft.com/office/drawing/2014/main" id="{1435C850-5770-F59D-67A0-7804181B1A73}"/>
              </a:ext>
            </a:extLst>
          </p:cNvPr>
          <p:cNvGrpSpPr/>
          <p:nvPr/>
        </p:nvGrpSpPr>
        <p:grpSpPr>
          <a:xfrm rot="5400000">
            <a:off x="2026908" y="5288617"/>
            <a:ext cx="257352" cy="274381"/>
            <a:chOff x="1931058" y="5378671"/>
            <a:chExt cx="257352" cy="274381"/>
          </a:xfrm>
        </p:grpSpPr>
        <p:sp>
          <p:nvSpPr>
            <p:cNvPr id="439" name="Ovale 438">
              <a:extLst>
                <a:ext uri="{FF2B5EF4-FFF2-40B4-BE49-F238E27FC236}">
                  <a16:creationId xmlns:a16="http://schemas.microsoft.com/office/drawing/2014/main" id="{F729CAA4-BEBA-D728-7A25-4BE4775808F3}"/>
                </a:ext>
              </a:extLst>
            </p:cNvPr>
            <p:cNvSpPr/>
            <p:nvPr/>
          </p:nvSpPr>
          <p:spPr>
            <a:xfrm>
              <a:off x="2087385" y="5472191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e 439">
              <a:extLst>
                <a:ext uri="{FF2B5EF4-FFF2-40B4-BE49-F238E27FC236}">
                  <a16:creationId xmlns:a16="http://schemas.microsoft.com/office/drawing/2014/main" id="{B965A4A7-CB63-CE44-981F-E7F1ECDC867A}"/>
                </a:ext>
              </a:extLst>
            </p:cNvPr>
            <p:cNvSpPr/>
            <p:nvPr/>
          </p:nvSpPr>
          <p:spPr>
            <a:xfrm>
              <a:off x="1931058" y="5565708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1" name="Connettore diritto 440">
              <a:extLst>
                <a:ext uri="{FF2B5EF4-FFF2-40B4-BE49-F238E27FC236}">
                  <a16:creationId xmlns:a16="http://schemas.microsoft.com/office/drawing/2014/main" id="{6D2D5912-38DD-0F13-014D-61DD8E46A19D}"/>
                </a:ext>
              </a:extLst>
            </p:cNvPr>
            <p:cNvCxnSpPr>
              <a:cxnSpLocks/>
              <a:endCxn id="439" idx="3"/>
            </p:cNvCxnSpPr>
            <p:nvPr/>
          </p:nvCxnSpPr>
          <p:spPr>
            <a:xfrm flipV="1">
              <a:off x="2032083" y="5546744"/>
              <a:ext cx="70097" cy="435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e 441">
              <a:extLst>
                <a:ext uri="{FF2B5EF4-FFF2-40B4-BE49-F238E27FC236}">
                  <a16:creationId xmlns:a16="http://schemas.microsoft.com/office/drawing/2014/main" id="{72D0AC49-96AC-C5A4-7555-A9DF32D4B692}"/>
                </a:ext>
              </a:extLst>
            </p:cNvPr>
            <p:cNvSpPr/>
            <p:nvPr/>
          </p:nvSpPr>
          <p:spPr>
            <a:xfrm>
              <a:off x="1931058" y="5378671"/>
              <a:ext cx="101025" cy="87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Connettore diritto 442">
              <a:extLst>
                <a:ext uri="{FF2B5EF4-FFF2-40B4-BE49-F238E27FC236}">
                  <a16:creationId xmlns:a16="http://schemas.microsoft.com/office/drawing/2014/main" id="{443EC121-3307-FB8D-81F5-520D32FD16EC}"/>
                </a:ext>
              </a:extLst>
            </p:cNvPr>
            <p:cNvCxnSpPr>
              <a:cxnSpLocks/>
              <a:endCxn id="439" idx="1"/>
            </p:cNvCxnSpPr>
            <p:nvPr/>
          </p:nvCxnSpPr>
          <p:spPr>
            <a:xfrm>
              <a:off x="2026716" y="5437908"/>
              <a:ext cx="75464" cy="4707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F394C85F-897F-CF31-1FDE-EC0AFE6B5935}"/>
              </a:ext>
            </a:extLst>
          </p:cNvPr>
          <p:cNvSpPr txBox="1"/>
          <p:nvPr/>
        </p:nvSpPr>
        <p:spPr>
          <a:xfrm>
            <a:off x="177585" y="19648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D6BA5E51-3803-4550-A897-37E4DCC47860}"/>
              </a:ext>
            </a:extLst>
          </p:cNvPr>
          <p:cNvSpPr txBox="1"/>
          <p:nvPr/>
        </p:nvSpPr>
        <p:spPr>
          <a:xfrm>
            <a:off x="4648532" y="20564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6F156BAD-F8FF-6A07-1B11-3A983D93AC13}"/>
              </a:ext>
            </a:extLst>
          </p:cNvPr>
          <p:cNvSpPr txBox="1"/>
          <p:nvPr/>
        </p:nvSpPr>
        <p:spPr>
          <a:xfrm>
            <a:off x="169274" y="2194625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3E9CC9C0-167A-2501-3B64-78004391A9E0}"/>
              </a:ext>
            </a:extLst>
          </p:cNvPr>
          <p:cNvSpPr txBox="1"/>
          <p:nvPr/>
        </p:nvSpPr>
        <p:spPr>
          <a:xfrm>
            <a:off x="4640221" y="2203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449" name="CasellaDiTesto 448">
            <a:extLst>
              <a:ext uri="{FF2B5EF4-FFF2-40B4-BE49-F238E27FC236}">
                <a16:creationId xmlns:a16="http://schemas.microsoft.com/office/drawing/2014/main" id="{935445A0-6494-6950-B1D6-A3F48DF9E56E}"/>
              </a:ext>
            </a:extLst>
          </p:cNvPr>
          <p:cNvSpPr txBox="1"/>
          <p:nvPr/>
        </p:nvSpPr>
        <p:spPr>
          <a:xfrm>
            <a:off x="160099" y="42639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3DD1D7D4-66DC-0944-B20F-31B7BD82E853}"/>
              </a:ext>
            </a:extLst>
          </p:cNvPr>
          <p:cNvSpPr txBox="1"/>
          <p:nvPr/>
        </p:nvSpPr>
        <p:spPr>
          <a:xfrm>
            <a:off x="7714887" y="192469"/>
            <a:ext cx="233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based methods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FF1D58F1-3E5D-B5DF-816A-C91546D45204}"/>
              </a:ext>
            </a:extLst>
          </p:cNvPr>
          <p:cNvSpPr txBox="1"/>
          <p:nvPr/>
        </p:nvSpPr>
        <p:spPr>
          <a:xfrm>
            <a:off x="931221" y="2191734"/>
            <a:ext cx="263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 extraction methods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B8A94F8A-7B6C-E57F-1ECD-B5ADD0D20348}"/>
              </a:ext>
            </a:extLst>
          </p:cNvPr>
          <p:cNvSpPr txBox="1"/>
          <p:nvPr/>
        </p:nvSpPr>
        <p:spPr>
          <a:xfrm>
            <a:off x="936527" y="4266691"/>
            <a:ext cx="3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generation methods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BB108EC7-9EB6-3531-9F9A-F1E4CD59CF37}"/>
              </a:ext>
            </a:extLst>
          </p:cNvPr>
          <p:cNvSpPr txBox="1"/>
          <p:nvPr/>
        </p:nvSpPr>
        <p:spPr>
          <a:xfrm>
            <a:off x="820688" y="63041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dataset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96859B06-3814-1F2F-0C32-7640BADB9990}"/>
              </a:ext>
            </a:extLst>
          </p:cNvPr>
          <p:cNvSpPr txBox="1"/>
          <p:nvPr/>
        </p:nvSpPr>
        <p:spPr>
          <a:xfrm>
            <a:off x="3027399" y="5908608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28665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11460</TotalTime>
  <Words>1884</Words>
  <Application>Microsoft Office PowerPoint</Application>
  <PresentationFormat>Widescreen</PresentationFormat>
  <Paragraphs>683</Paragraphs>
  <Slides>29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37</cp:revision>
  <dcterms:created xsi:type="dcterms:W3CDTF">2024-05-09T12:23:10Z</dcterms:created>
  <dcterms:modified xsi:type="dcterms:W3CDTF">2025-01-18T12:59:22Z</dcterms:modified>
</cp:coreProperties>
</file>